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4"/>
    <p:sldMasterId id="2147483670" r:id="rId5"/>
    <p:sldMasterId id="2147483660" r:id="rId6"/>
  </p:sldMasterIdLst>
  <p:notesMasterIdLst>
    <p:notesMasterId r:id="rId23"/>
  </p:notesMasterIdLst>
  <p:sldIdLst>
    <p:sldId id="279" r:id="rId7"/>
    <p:sldId id="282" r:id="rId8"/>
    <p:sldId id="280" r:id="rId9"/>
    <p:sldId id="281" r:id="rId10"/>
    <p:sldId id="284" r:id="rId11"/>
    <p:sldId id="283" r:id="rId12"/>
    <p:sldId id="285" r:id="rId13"/>
    <p:sldId id="286" r:id="rId14"/>
    <p:sldId id="287" r:id="rId15"/>
    <p:sldId id="288" r:id="rId16"/>
    <p:sldId id="289" r:id="rId17"/>
    <p:sldId id="290" r:id="rId18"/>
    <p:sldId id="291" r:id="rId19"/>
    <p:sldId id="292" r:id="rId20"/>
    <p:sldId id="293" r:id="rId21"/>
    <p:sldId id="294" r:id="rId22"/>
  </p:sldIdLst>
  <p:sldSz cx="12192000" cy="6858000"/>
  <p:notesSz cx="6858000" cy="9144000"/>
  <p:embeddedFontLst>
    <p:embeddedFont>
      <p:font typeface="Geist Black" panose="020B0604020202020204" charset="0"/>
      <p:bold r:id="rId24"/>
      <p:italic r:id="rId25"/>
      <p:boldItalic r:id="rId26"/>
    </p:embeddedFont>
    <p:embeddedFont>
      <p:font typeface="Geist Medium" panose="020B0604020202020204" charset="0"/>
      <p:regular r:id="rId27"/>
      <p:italic r:id="rId28"/>
    </p:embeddedFont>
    <p:embeddedFont>
      <p:font typeface="Segoe UI" panose="020B0502040204020203" pitchFamily="34" charset="0"/>
      <p:regular r:id="rId29"/>
      <p:bold r:id="rId30"/>
      <p:italic r:id="rId31"/>
      <p:boldItalic r:id="rId3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71D45"/>
    <a:srgbClr val="37A67A"/>
    <a:srgbClr val="318E3B"/>
    <a:srgbClr val="A20000"/>
    <a:srgbClr val="004642"/>
    <a:srgbClr val="1C1A3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4817" autoAdjust="0"/>
    <p:restoredTop sz="81961" autoAdjust="0"/>
  </p:normalViewPr>
  <p:slideViewPr>
    <p:cSldViewPr snapToGrid="0">
      <p:cViewPr varScale="1">
        <p:scale>
          <a:sx n="90" d="100"/>
          <a:sy n="90" d="100"/>
        </p:scale>
        <p:origin x="828"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font" Target="fonts/font3.fntdata"/><Relationship Id="rId3" Type="http://schemas.openxmlformats.org/officeDocument/2006/relationships/customXml" Target="../customXml/item3.xml"/><Relationship Id="rId21" Type="http://schemas.openxmlformats.org/officeDocument/2006/relationships/slide" Target="slides/slide15.xml"/><Relationship Id="rId34" Type="http://schemas.openxmlformats.org/officeDocument/2006/relationships/viewProps" Target="viewProp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font" Target="fonts/font2.fntdata"/><Relationship Id="rId33"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font" Target="fonts/font6.fntdata"/><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font" Target="fonts/font1.fntdata"/><Relationship Id="rId32" Type="http://schemas.openxmlformats.org/officeDocument/2006/relationships/font" Target="fonts/font9.fntdata"/><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notesMaster" Target="notesMasters/notesMaster1.xml"/><Relationship Id="rId28" Type="http://schemas.openxmlformats.org/officeDocument/2006/relationships/font" Target="fonts/font5.fntdata"/><Relationship Id="rId36" Type="http://schemas.openxmlformats.org/officeDocument/2006/relationships/tableStyles" Target="tableStyles.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font" Target="fonts/font8.fntdata"/><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font" Target="fonts/font4.fntdata"/><Relationship Id="rId30" Type="http://schemas.openxmlformats.org/officeDocument/2006/relationships/font" Target="fonts/font7.fntdata"/><Relationship Id="rId35" Type="http://schemas.openxmlformats.org/officeDocument/2006/relationships/theme" Target="theme/theme1.xml"/><Relationship Id="rId8" Type="http://schemas.openxmlformats.org/officeDocument/2006/relationships/slide" Target="slides/slide2.xml"/></Relationships>
</file>

<file path=ppt/charts/_rels/chart1.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doughnutChart>
        <c:varyColors val="1"/>
        <c:ser>
          <c:idx val="0"/>
          <c:order val="0"/>
          <c:dPt>
            <c:idx val="0"/>
            <c:bubble3D val="0"/>
            <c:spPr>
              <a:solidFill>
                <a:srgbClr val="37A67A"/>
              </a:solidFill>
              <a:ln w="19050">
                <a:solidFill>
                  <a:schemeClr val="lt1"/>
                </a:solidFill>
              </a:ln>
              <a:effectLst/>
            </c:spPr>
            <c:extLst>
              <c:ext xmlns:c16="http://schemas.microsoft.com/office/drawing/2014/chart" uri="{C3380CC4-5D6E-409C-BE32-E72D297353CC}">
                <c16:uniqueId val="{00000001-7C26-4F02-9810-B1D48B412DA3}"/>
              </c:ext>
            </c:extLst>
          </c:dPt>
          <c:dPt>
            <c:idx val="1"/>
            <c:bubble3D val="0"/>
            <c:spPr>
              <a:solidFill>
                <a:srgbClr val="1E2B3F"/>
              </a:solidFill>
              <a:ln w="19050">
                <a:solidFill>
                  <a:schemeClr val="lt1"/>
                </a:solidFill>
              </a:ln>
              <a:effectLst/>
            </c:spPr>
            <c:extLst>
              <c:ext xmlns:c16="http://schemas.microsoft.com/office/drawing/2014/chart" uri="{C3380CC4-5D6E-409C-BE32-E72D297353CC}">
                <c16:uniqueId val="{00000003-7C26-4F02-9810-B1D48B412DA3}"/>
              </c:ext>
            </c:extLst>
          </c:dPt>
          <c:val>
            <c:numRef>
              <c:f>Sheet1!$B$3:$C$3</c:f>
              <c:numCache>
                <c:formatCode>0%</c:formatCode>
                <c:ptCount val="2"/>
                <c:pt idx="0">
                  <c:v>0.72</c:v>
                </c:pt>
                <c:pt idx="1">
                  <c:v>0.28000000000000003</c:v>
                </c:pt>
              </c:numCache>
            </c:numRef>
          </c:val>
          <c:extLst>
            <c:ext xmlns:c16="http://schemas.microsoft.com/office/drawing/2014/chart" uri="{C3380CC4-5D6E-409C-BE32-E72D297353CC}">
              <c16:uniqueId val="{00000004-7C26-4F02-9810-B1D48B412DA3}"/>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dPt>
            <c:idx val="0"/>
            <c:bubble3D val="0"/>
            <c:spPr>
              <a:solidFill>
                <a:srgbClr val="37A67A"/>
              </a:solidFill>
              <a:ln w="19050">
                <a:solidFill>
                  <a:schemeClr val="lt1"/>
                </a:solidFill>
              </a:ln>
              <a:effectLst/>
            </c:spPr>
            <c:extLst>
              <c:ext xmlns:c16="http://schemas.microsoft.com/office/drawing/2014/chart" uri="{C3380CC4-5D6E-409C-BE32-E72D297353CC}">
                <c16:uniqueId val="{00000001-4CA3-4215-BA46-0554F4635F82}"/>
              </c:ext>
            </c:extLst>
          </c:dPt>
          <c:dPt>
            <c:idx val="1"/>
            <c:bubble3D val="0"/>
            <c:spPr>
              <a:solidFill>
                <a:srgbClr val="1E2B3F"/>
              </a:solidFill>
              <a:ln w="19050">
                <a:solidFill>
                  <a:schemeClr val="lt1"/>
                </a:solidFill>
              </a:ln>
              <a:effectLst/>
            </c:spPr>
            <c:extLst>
              <c:ext xmlns:c16="http://schemas.microsoft.com/office/drawing/2014/chart" uri="{C3380CC4-5D6E-409C-BE32-E72D297353CC}">
                <c16:uniqueId val="{00000003-4CA3-4215-BA46-0554F4635F82}"/>
              </c:ext>
            </c:extLst>
          </c:dPt>
          <c:val>
            <c:numRef>
              <c:f>Sheet1!$B$5:$C$5</c:f>
              <c:numCache>
                <c:formatCode>0%</c:formatCode>
                <c:ptCount val="2"/>
                <c:pt idx="0">
                  <c:v>0.48</c:v>
                </c:pt>
                <c:pt idx="1">
                  <c:v>0.52</c:v>
                </c:pt>
              </c:numCache>
            </c:numRef>
          </c:val>
          <c:extLst>
            <c:ext xmlns:c16="http://schemas.microsoft.com/office/drawing/2014/chart" uri="{C3380CC4-5D6E-409C-BE32-E72D297353CC}">
              <c16:uniqueId val="{00000004-4CA3-4215-BA46-0554F4635F82}"/>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dPt>
            <c:idx val="0"/>
            <c:bubble3D val="0"/>
            <c:spPr>
              <a:solidFill>
                <a:srgbClr val="37A67A"/>
              </a:solidFill>
              <a:ln w="19050">
                <a:solidFill>
                  <a:schemeClr val="lt1"/>
                </a:solidFill>
              </a:ln>
              <a:effectLst/>
            </c:spPr>
            <c:extLst>
              <c:ext xmlns:c16="http://schemas.microsoft.com/office/drawing/2014/chart" uri="{C3380CC4-5D6E-409C-BE32-E72D297353CC}">
                <c16:uniqueId val="{00000001-80A4-4AEE-BFEA-AE7BDF1914F6}"/>
              </c:ext>
            </c:extLst>
          </c:dPt>
          <c:dPt>
            <c:idx val="1"/>
            <c:bubble3D val="0"/>
            <c:spPr>
              <a:solidFill>
                <a:srgbClr val="1E2B3F"/>
              </a:solidFill>
              <a:ln w="19050">
                <a:solidFill>
                  <a:schemeClr val="lt1"/>
                </a:solidFill>
              </a:ln>
              <a:effectLst/>
            </c:spPr>
            <c:extLst>
              <c:ext xmlns:c16="http://schemas.microsoft.com/office/drawing/2014/chart" uri="{C3380CC4-5D6E-409C-BE32-E72D297353CC}">
                <c16:uniqueId val="{00000003-80A4-4AEE-BFEA-AE7BDF1914F6}"/>
              </c:ext>
            </c:extLst>
          </c:dPt>
          <c:val>
            <c:numRef>
              <c:f>Sheet1!$B$4:$C$4</c:f>
              <c:numCache>
                <c:formatCode>0%</c:formatCode>
                <c:ptCount val="2"/>
                <c:pt idx="0">
                  <c:v>0.54</c:v>
                </c:pt>
                <c:pt idx="1">
                  <c:v>0.46</c:v>
                </c:pt>
              </c:numCache>
            </c:numRef>
          </c:val>
          <c:extLst>
            <c:ext xmlns:c16="http://schemas.microsoft.com/office/drawing/2014/chart" uri="{C3380CC4-5D6E-409C-BE32-E72D297353CC}">
              <c16:uniqueId val="{00000004-80A4-4AEE-BFEA-AE7BDF1914F6}"/>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dPt>
            <c:idx val="0"/>
            <c:bubble3D val="0"/>
            <c:spPr>
              <a:solidFill>
                <a:srgbClr val="37A67A"/>
              </a:solidFill>
              <a:ln w="19050">
                <a:solidFill>
                  <a:schemeClr val="lt1"/>
                </a:solidFill>
              </a:ln>
              <a:effectLst/>
            </c:spPr>
            <c:extLst>
              <c:ext xmlns:c16="http://schemas.microsoft.com/office/drawing/2014/chart" uri="{C3380CC4-5D6E-409C-BE32-E72D297353CC}">
                <c16:uniqueId val="{00000001-5CBE-4F36-BC11-AD93B2E7DDDA}"/>
              </c:ext>
            </c:extLst>
          </c:dPt>
          <c:dPt>
            <c:idx val="1"/>
            <c:bubble3D val="0"/>
            <c:spPr>
              <a:solidFill>
                <a:srgbClr val="1E2B3F"/>
              </a:solidFill>
              <a:ln w="19050">
                <a:solidFill>
                  <a:schemeClr val="lt1"/>
                </a:solidFill>
              </a:ln>
              <a:effectLst/>
            </c:spPr>
            <c:extLst>
              <c:ext xmlns:c16="http://schemas.microsoft.com/office/drawing/2014/chart" uri="{C3380CC4-5D6E-409C-BE32-E72D297353CC}">
                <c16:uniqueId val="{00000003-5CBE-4F36-BC11-AD93B2E7DDDA}"/>
              </c:ext>
            </c:extLst>
          </c:dPt>
          <c:val>
            <c:numRef>
              <c:f>Sheet1!$B$6:$C$6</c:f>
              <c:numCache>
                <c:formatCode>0%</c:formatCode>
                <c:ptCount val="2"/>
                <c:pt idx="0">
                  <c:v>0.5</c:v>
                </c:pt>
                <c:pt idx="1">
                  <c:v>0.5</c:v>
                </c:pt>
              </c:numCache>
            </c:numRef>
          </c:val>
          <c:extLst>
            <c:ext xmlns:c16="http://schemas.microsoft.com/office/drawing/2014/chart" uri="{C3380CC4-5D6E-409C-BE32-E72D297353CC}">
              <c16:uniqueId val="{00000004-5CBE-4F36-BC11-AD93B2E7DDDA}"/>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dPt>
            <c:idx val="0"/>
            <c:bubble3D val="0"/>
            <c:spPr>
              <a:solidFill>
                <a:srgbClr val="37A67A"/>
              </a:solidFill>
              <a:ln w="19050">
                <a:solidFill>
                  <a:schemeClr val="lt1"/>
                </a:solidFill>
              </a:ln>
              <a:effectLst/>
            </c:spPr>
            <c:extLst>
              <c:ext xmlns:c16="http://schemas.microsoft.com/office/drawing/2014/chart" uri="{C3380CC4-5D6E-409C-BE32-E72D297353CC}">
                <c16:uniqueId val="{00000001-BD47-465C-A116-838DF7DB9958}"/>
              </c:ext>
            </c:extLst>
          </c:dPt>
          <c:dPt>
            <c:idx val="1"/>
            <c:bubble3D val="0"/>
            <c:spPr>
              <a:solidFill>
                <a:srgbClr val="1E2B3F"/>
              </a:solidFill>
              <a:ln w="19050">
                <a:solidFill>
                  <a:schemeClr val="lt1"/>
                </a:solidFill>
              </a:ln>
              <a:effectLst/>
            </c:spPr>
            <c:extLst>
              <c:ext xmlns:c16="http://schemas.microsoft.com/office/drawing/2014/chart" uri="{C3380CC4-5D6E-409C-BE32-E72D297353CC}">
                <c16:uniqueId val="{00000003-BD47-465C-A116-838DF7DB9958}"/>
              </c:ext>
            </c:extLst>
          </c:dPt>
          <c:val>
            <c:numRef>
              <c:f>Sheet1!$B$7:$C$7</c:f>
              <c:numCache>
                <c:formatCode>0%</c:formatCode>
                <c:ptCount val="2"/>
                <c:pt idx="0">
                  <c:v>0.42</c:v>
                </c:pt>
                <c:pt idx="1">
                  <c:v>0.57999999999999996</c:v>
                </c:pt>
              </c:numCache>
            </c:numRef>
          </c:val>
          <c:extLst>
            <c:ext xmlns:c16="http://schemas.microsoft.com/office/drawing/2014/chart" uri="{C3380CC4-5D6E-409C-BE32-E72D297353CC}">
              <c16:uniqueId val="{00000004-BD47-465C-A116-838DF7DB9958}"/>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CFE83BF-5887-4A40-A92D-732422EB8B79}" type="doc">
      <dgm:prSet loTypeId="urn:microsoft.com/office/officeart/2005/8/layout/vList2" loCatId="list" qsTypeId="urn:microsoft.com/office/officeart/2005/8/quickstyle/simple1#1" qsCatId="simple" csTypeId="urn:microsoft.com/office/officeart/2005/8/colors/accent1_2#1" csCatId="accent1" phldr="1"/>
      <dgm:spPr/>
      <dgm:t>
        <a:bodyPr/>
        <a:lstStyle/>
        <a:p>
          <a:endParaRPr lang="en-US"/>
        </a:p>
      </dgm:t>
    </dgm:pt>
    <dgm:pt modelId="{CF92BE15-72E9-4289-946B-31F493CDC116}">
      <dgm:prSet phldrT="[Text]" phldr="0"/>
      <dgm:spPr>
        <a:solidFill>
          <a:srgbClr val="37A67A"/>
        </a:solidFill>
      </dgm:spPr>
      <dgm:t>
        <a:bodyPr/>
        <a:lstStyle/>
        <a:p>
          <a:pPr algn="ctr"/>
          <a:r>
            <a:rPr lang="en-US" dirty="0">
              <a:latin typeface="Geist Medium" panose="020B0604020202020204" charset="0"/>
              <a:ea typeface="Geist Medium" panose="020B0604020202020204" charset="0"/>
              <a:cs typeface="Geist Medium" panose="020B0604020202020204" charset="0"/>
            </a:rPr>
            <a:t>The Visual Test - </a:t>
          </a:r>
          <a:r>
            <a:rPr lang="en-US" b="1" dirty="0">
              <a:latin typeface="Geist Medium" panose="020B0604020202020204" charset="0"/>
              <a:ea typeface="Geist Medium" panose="020B0604020202020204" charset="0"/>
              <a:cs typeface="Geist Medium" panose="020B0604020202020204" charset="0"/>
            </a:rPr>
            <a:t>PASSES</a:t>
          </a:r>
        </a:p>
      </dgm:t>
    </dgm:pt>
    <dgm:pt modelId="{53A605C8-495C-42D3-B448-FFD18D504D78}" type="parTrans" cxnId="{7D24E931-ACE9-4B35-8163-C258AD1905C4}">
      <dgm:prSet/>
      <dgm:spPr/>
      <dgm:t>
        <a:bodyPr/>
        <a:lstStyle/>
        <a:p>
          <a:endParaRPr lang="en-US"/>
        </a:p>
      </dgm:t>
    </dgm:pt>
    <dgm:pt modelId="{DA9D20BF-1877-46D6-98C0-38A83BE672DC}" type="sibTrans" cxnId="{7D24E931-ACE9-4B35-8163-C258AD1905C4}">
      <dgm:prSet/>
      <dgm:spPr/>
      <dgm:t>
        <a:bodyPr/>
        <a:lstStyle/>
        <a:p>
          <a:endParaRPr lang="en-US"/>
        </a:p>
      </dgm:t>
    </dgm:pt>
    <dgm:pt modelId="{D1C7E1B8-903C-4FE1-8358-55302AFCE124}">
      <dgm:prSet phldrT="[Text]" phldr="0"/>
      <dgm:spPr/>
      <dgm:t>
        <a:bodyPr/>
        <a:lstStyle/>
        <a:p>
          <a:r>
            <a:rPr lang="en-US" dirty="0">
              <a:latin typeface="Geist Medium" panose="020B0604020202020204" charset="0"/>
              <a:ea typeface="Geist Medium" panose="020B0604020202020204" charset="0"/>
              <a:cs typeface="Geist Medium" panose="020B0604020202020204" charset="0"/>
            </a:rPr>
            <a:t>Well-structured headings and numbered steps</a:t>
          </a:r>
        </a:p>
      </dgm:t>
    </dgm:pt>
    <dgm:pt modelId="{FBA7043F-6EAB-4FB2-953B-F7B5E42CCE1A}" type="parTrans" cxnId="{83B0409D-D93F-4D60-9B77-920FE3FA76C5}">
      <dgm:prSet/>
      <dgm:spPr/>
      <dgm:t>
        <a:bodyPr/>
        <a:lstStyle/>
        <a:p>
          <a:endParaRPr lang="en-US"/>
        </a:p>
      </dgm:t>
    </dgm:pt>
    <dgm:pt modelId="{08DA08F7-1F18-4F4F-816B-4D10ED0C6A44}" type="sibTrans" cxnId="{83B0409D-D93F-4D60-9B77-920FE3FA76C5}">
      <dgm:prSet/>
      <dgm:spPr/>
      <dgm:t>
        <a:bodyPr/>
        <a:lstStyle/>
        <a:p>
          <a:endParaRPr lang="en-US"/>
        </a:p>
      </dgm:t>
    </dgm:pt>
    <dgm:pt modelId="{25AC2DAE-DE3E-4155-819F-3B2B1D487FC8}">
      <dgm:prSet phldrT="[Text]" phldr="0"/>
      <dgm:spPr/>
      <dgm:t>
        <a:bodyPr/>
        <a:lstStyle/>
        <a:p>
          <a:r>
            <a:rPr lang="en-US" dirty="0">
              <a:latin typeface="Geist Medium" panose="020B0604020202020204" charset="0"/>
              <a:ea typeface="Geist Medium" panose="020B0604020202020204" charset="0"/>
              <a:cs typeface="Geist Medium" panose="020B0604020202020204" charset="0"/>
            </a:rPr>
            <a:t>Active tone and consistent language</a:t>
          </a:r>
        </a:p>
      </dgm:t>
    </dgm:pt>
    <dgm:pt modelId="{2F94690C-8EF7-4169-9993-0A0431E21547}" type="parTrans" cxnId="{4776F073-5CBC-4EDB-8774-C74C0FD917AB}">
      <dgm:prSet/>
      <dgm:spPr/>
      <dgm:t>
        <a:bodyPr/>
        <a:lstStyle/>
        <a:p>
          <a:endParaRPr lang="en-US"/>
        </a:p>
      </dgm:t>
    </dgm:pt>
    <dgm:pt modelId="{6E129433-A520-4557-BFB5-5DA5ACB56477}" type="sibTrans" cxnId="{4776F073-5CBC-4EDB-8774-C74C0FD917AB}">
      <dgm:prSet/>
      <dgm:spPr/>
      <dgm:t>
        <a:bodyPr/>
        <a:lstStyle/>
        <a:p>
          <a:endParaRPr lang="en-US"/>
        </a:p>
      </dgm:t>
    </dgm:pt>
    <dgm:pt modelId="{9201384A-C4B7-4943-84D8-C7E612D4AD89}">
      <dgm:prSet phldrT="[Text]" phldr="0"/>
      <dgm:spPr/>
      <dgm:t>
        <a:bodyPr/>
        <a:lstStyle/>
        <a:p>
          <a:r>
            <a:rPr lang="en-US" dirty="0">
              <a:latin typeface="Geist Medium" panose="020B0604020202020204" charset="0"/>
              <a:ea typeface="Geist Medium" panose="020B0604020202020204" charset="0"/>
              <a:cs typeface="Geist Medium" panose="020B0604020202020204" charset="0"/>
            </a:rPr>
            <a:t>Meets surface-level PPA formatting criteria</a:t>
          </a:r>
        </a:p>
      </dgm:t>
    </dgm:pt>
    <dgm:pt modelId="{F5AA101F-6DB6-4AD4-9E68-4168B22DA016}" type="parTrans" cxnId="{C08625AD-D87C-477E-B5F0-810D98AE258E}">
      <dgm:prSet/>
      <dgm:spPr/>
      <dgm:t>
        <a:bodyPr/>
        <a:lstStyle/>
        <a:p>
          <a:endParaRPr lang="en-US"/>
        </a:p>
      </dgm:t>
    </dgm:pt>
    <dgm:pt modelId="{61071F87-A37A-48E1-BA19-FEE5066689C7}" type="sibTrans" cxnId="{C08625AD-D87C-477E-B5F0-810D98AE258E}">
      <dgm:prSet/>
      <dgm:spPr/>
      <dgm:t>
        <a:bodyPr/>
        <a:lstStyle/>
        <a:p>
          <a:endParaRPr lang="en-US"/>
        </a:p>
      </dgm:t>
    </dgm:pt>
    <dgm:pt modelId="{25549143-DAF5-40D0-B3E9-A0C25B8F704D}">
      <dgm:prSet phldrT="[Text]" phldr="0"/>
      <dgm:spPr/>
      <dgm:t>
        <a:bodyPr/>
        <a:lstStyle/>
        <a:p>
          <a:r>
            <a:rPr lang="en-US" dirty="0">
              <a:latin typeface="Geist Medium" panose="020B0604020202020204" charset="0"/>
              <a:ea typeface="Geist Medium" panose="020B0604020202020204" charset="0"/>
              <a:cs typeface="Geist Medium" panose="020B0604020202020204" charset="0"/>
            </a:rPr>
            <a:t>Polished and complete at first glance</a:t>
          </a:r>
        </a:p>
      </dgm:t>
    </dgm:pt>
    <dgm:pt modelId="{03F83E3F-E5EE-467B-B650-F1F0F45E395B}" type="parTrans" cxnId="{6B7A38C3-5C70-4198-A319-DD7329E63C51}">
      <dgm:prSet/>
      <dgm:spPr/>
      <dgm:t>
        <a:bodyPr/>
        <a:lstStyle/>
        <a:p>
          <a:endParaRPr lang="en-US"/>
        </a:p>
      </dgm:t>
    </dgm:pt>
    <dgm:pt modelId="{7D5252F4-F76C-4133-B9D9-2C2C97BDCB08}" type="sibTrans" cxnId="{6B7A38C3-5C70-4198-A319-DD7329E63C51}">
      <dgm:prSet/>
      <dgm:spPr/>
      <dgm:t>
        <a:bodyPr/>
        <a:lstStyle/>
        <a:p>
          <a:endParaRPr lang="en-US"/>
        </a:p>
      </dgm:t>
    </dgm:pt>
    <dgm:pt modelId="{4244C3E3-E80A-443D-B70B-740EDF0650F5}">
      <dgm:prSet phldrT="[Text]" phldr="0"/>
      <dgm:spPr/>
      <dgm:t>
        <a:bodyPr/>
        <a:lstStyle/>
        <a:p>
          <a:r>
            <a:rPr lang="en-US" dirty="0">
              <a:latin typeface="Geist Medium" panose="020B0604020202020204" charset="0"/>
              <a:ea typeface="Geist Medium" panose="020B0604020202020204" charset="0"/>
              <a:cs typeface="Geist Medium" panose="020B0604020202020204" charset="0"/>
            </a:rPr>
            <a:t>Satisfies reviewers who skim for format</a:t>
          </a:r>
        </a:p>
      </dgm:t>
    </dgm:pt>
    <dgm:pt modelId="{1A4B49A7-2931-42FD-9C59-A8EDAC146C33}" type="parTrans" cxnId="{400E5BCD-8CC7-4817-800F-0C0F01D62F44}">
      <dgm:prSet/>
      <dgm:spPr/>
      <dgm:t>
        <a:bodyPr/>
        <a:lstStyle/>
        <a:p>
          <a:endParaRPr lang="en-US"/>
        </a:p>
      </dgm:t>
    </dgm:pt>
    <dgm:pt modelId="{BDCB61B1-2CC4-44C1-BAA8-95C4CB34EE8D}" type="sibTrans" cxnId="{400E5BCD-8CC7-4817-800F-0C0F01D62F44}">
      <dgm:prSet/>
      <dgm:spPr/>
      <dgm:t>
        <a:bodyPr/>
        <a:lstStyle/>
        <a:p>
          <a:endParaRPr lang="en-US"/>
        </a:p>
      </dgm:t>
    </dgm:pt>
    <dgm:pt modelId="{EA9D47D9-6810-42E1-A82E-D806010088C8}" type="pres">
      <dgm:prSet presAssocID="{8CFE83BF-5887-4A40-A92D-732422EB8B79}" presName="linear" presStyleCnt="0">
        <dgm:presLayoutVars>
          <dgm:animLvl val="lvl"/>
          <dgm:resizeHandles val="exact"/>
        </dgm:presLayoutVars>
      </dgm:prSet>
      <dgm:spPr/>
    </dgm:pt>
    <dgm:pt modelId="{D0002619-C4D7-4F48-9997-27940300AE39}" type="pres">
      <dgm:prSet presAssocID="{CF92BE15-72E9-4289-946B-31F493CDC116}" presName="parentText" presStyleLbl="node1" presStyleIdx="0" presStyleCnt="1" custLinFactNeighborX="515" custLinFactNeighborY="-2526">
        <dgm:presLayoutVars>
          <dgm:chMax val="0"/>
          <dgm:bulletEnabled val="1"/>
        </dgm:presLayoutVars>
      </dgm:prSet>
      <dgm:spPr/>
    </dgm:pt>
    <dgm:pt modelId="{242D1EB7-EB9E-4DE9-B065-369BE88D0000}" type="pres">
      <dgm:prSet presAssocID="{CF92BE15-72E9-4289-946B-31F493CDC116}" presName="childText" presStyleLbl="revTx" presStyleIdx="0" presStyleCnt="1">
        <dgm:presLayoutVars>
          <dgm:bulletEnabled val="1"/>
        </dgm:presLayoutVars>
      </dgm:prSet>
      <dgm:spPr/>
    </dgm:pt>
  </dgm:ptLst>
  <dgm:cxnLst>
    <dgm:cxn modelId="{1092570C-94D9-4980-96D1-5398B1B41E6A}" type="presOf" srcId="{9201384A-C4B7-4943-84D8-C7E612D4AD89}" destId="{242D1EB7-EB9E-4DE9-B065-369BE88D0000}" srcOrd="0" destOrd="2" presId="urn:microsoft.com/office/officeart/2005/8/layout/vList2"/>
    <dgm:cxn modelId="{7D24E931-ACE9-4B35-8163-C258AD1905C4}" srcId="{8CFE83BF-5887-4A40-A92D-732422EB8B79}" destId="{CF92BE15-72E9-4289-946B-31F493CDC116}" srcOrd="0" destOrd="0" parTransId="{53A605C8-495C-42D3-B448-FFD18D504D78}" sibTransId="{DA9D20BF-1877-46D6-98C0-38A83BE672DC}"/>
    <dgm:cxn modelId="{19D5AC64-08C7-49F8-A6A3-CAF67D67EB64}" type="presOf" srcId="{4244C3E3-E80A-443D-B70B-740EDF0650F5}" destId="{242D1EB7-EB9E-4DE9-B065-369BE88D0000}" srcOrd="0" destOrd="4" presId="urn:microsoft.com/office/officeart/2005/8/layout/vList2"/>
    <dgm:cxn modelId="{5DD63D69-69C6-48A3-8300-9B4D266BA060}" type="presOf" srcId="{D1C7E1B8-903C-4FE1-8358-55302AFCE124}" destId="{242D1EB7-EB9E-4DE9-B065-369BE88D0000}" srcOrd="0" destOrd="0" presId="urn:microsoft.com/office/officeart/2005/8/layout/vList2"/>
    <dgm:cxn modelId="{4776F073-5CBC-4EDB-8774-C74C0FD917AB}" srcId="{CF92BE15-72E9-4289-946B-31F493CDC116}" destId="{25AC2DAE-DE3E-4155-819F-3B2B1D487FC8}" srcOrd="1" destOrd="0" parTransId="{2F94690C-8EF7-4169-9993-0A0431E21547}" sibTransId="{6E129433-A520-4557-BFB5-5DA5ACB56477}"/>
    <dgm:cxn modelId="{D3D24985-5056-4823-9F02-E3642BEEAA08}" type="presOf" srcId="{CF92BE15-72E9-4289-946B-31F493CDC116}" destId="{D0002619-C4D7-4F48-9997-27940300AE39}" srcOrd="0" destOrd="0" presId="urn:microsoft.com/office/officeart/2005/8/layout/vList2"/>
    <dgm:cxn modelId="{8A500B96-7C2C-4A53-9CDB-EF49927A4E32}" type="presOf" srcId="{25AC2DAE-DE3E-4155-819F-3B2B1D487FC8}" destId="{242D1EB7-EB9E-4DE9-B065-369BE88D0000}" srcOrd="0" destOrd="1" presId="urn:microsoft.com/office/officeart/2005/8/layout/vList2"/>
    <dgm:cxn modelId="{83B0409D-D93F-4D60-9B77-920FE3FA76C5}" srcId="{CF92BE15-72E9-4289-946B-31F493CDC116}" destId="{D1C7E1B8-903C-4FE1-8358-55302AFCE124}" srcOrd="0" destOrd="0" parTransId="{FBA7043F-6EAB-4FB2-953B-F7B5E42CCE1A}" sibTransId="{08DA08F7-1F18-4F4F-816B-4D10ED0C6A44}"/>
    <dgm:cxn modelId="{C08625AD-D87C-477E-B5F0-810D98AE258E}" srcId="{CF92BE15-72E9-4289-946B-31F493CDC116}" destId="{9201384A-C4B7-4943-84D8-C7E612D4AD89}" srcOrd="2" destOrd="0" parTransId="{F5AA101F-6DB6-4AD4-9E68-4168B22DA016}" sibTransId="{61071F87-A37A-48E1-BA19-FEE5066689C7}"/>
    <dgm:cxn modelId="{92DC24BE-C55B-490F-B9AD-1E21992EE7A6}" type="presOf" srcId="{25549143-DAF5-40D0-B3E9-A0C25B8F704D}" destId="{242D1EB7-EB9E-4DE9-B065-369BE88D0000}" srcOrd="0" destOrd="3" presId="urn:microsoft.com/office/officeart/2005/8/layout/vList2"/>
    <dgm:cxn modelId="{6B7A38C3-5C70-4198-A319-DD7329E63C51}" srcId="{CF92BE15-72E9-4289-946B-31F493CDC116}" destId="{25549143-DAF5-40D0-B3E9-A0C25B8F704D}" srcOrd="3" destOrd="0" parTransId="{03F83E3F-E5EE-467B-B650-F1F0F45E395B}" sibTransId="{7D5252F4-F76C-4133-B9D9-2C2C97BDCB08}"/>
    <dgm:cxn modelId="{400E5BCD-8CC7-4817-800F-0C0F01D62F44}" srcId="{CF92BE15-72E9-4289-946B-31F493CDC116}" destId="{4244C3E3-E80A-443D-B70B-740EDF0650F5}" srcOrd="4" destOrd="0" parTransId="{1A4B49A7-2931-42FD-9C59-A8EDAC146C33}" sibTransId="{BDCB61B1-2CC4-44C1-BAA8-95C4CB34EE8D}"/>
    <dgm:cxn modelId="{06211FFF-3101-4100-B6EF-341B97842C09}" type="presOf" srcId="{8CFE83BF-5887-4A40-A92D-732422EB8B79}" destId="{EA9D47D9-6810-42E1-A82E-D806010088C8}" srcOrd="0" destOrd="0" presId="urn:microsoft.com/office/officeart/2005/8/layout/vList2"/>
    <dgm:cxn modelId="{9BEF5DA5-9F6E-4DF4-989C-2944AD4B0446}" type="presParOf" srcId="{EA9D47D9-6810-42E1-A82E-D806010088C8}" destId="{D0002619-C4D7-4F48-9997-27940300AE39}" srcOrd="0" destOrd="0" presId="urn:microsoft.com/office/officeart/2005/8/layout/vList2"/>
    <dgm:cxn modelId="{19A2FE06-575D-4C39-9C8F-3F87DB26D659}" type="presParOf" srcId="{EA9D47D9-6810-42E1-A82E-D806010088C8}" destId="{242D1EB7-EB9E-4DE9-B065-369BE88D0000}" srcOrd="1"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CFE83BF-5887-4A40-A92D-732422EB8B79}" type="doc">
      <dgm:prSet loTypeId="urn:microsoft.com/office/officeart/2005/8/layout/vList2" loCatId="list" qsTypeId="urn:microsoft.com/office/officeart/2005/8/quickstyle/simple1#2" qsCatId="simple" csTypeId="urn:microsoft.com/office/officeart/2005/8/colors/accent1_2#2" csCatId="accent1" phldr="1"/>
      <dgm:spPr/>
      <dgm:t>
        <a:bodyPr/>
        <a:lstStyle/>
        <a:p>
          <a:endParaRPr lang="en-US"/>
        </a:p>
      </dgm:t>
    </dgm:pt>
    <dgm:pt modelId="{CF92BE15-72E9-4289-946B-31F493CDC116}">
      <dgm:prSet phldrT="[Text]" phldr="0"/>
      <dgm:spPr>
        <a:solidFill>
          <a:srgbClr val="C00000"/>
        </a:solidFill>
      </dgm:spPr>
      <dgm:t>
        <a:bodyPr/>
        <a:lstStyle/>
        <a:p>
          <a:pPr algn="ctr"/>
          <a:r>
            <a:rPr lang="en-US" dirty="0">
              <a:latin typeface="Geist Medium" panose="020B0604020202020204" charset="0"/>
              <a:ea typeface="Geist Medium" panose="020B0604020202020204" charset="0"/>
              <a:cs typeface="Geist Medium" panose="020B0604020202020204" charset="0"/>
            </a:rPr>
            <a:t>Human Performance Test - </a:t>
          </a:r>
          <a:r>
            <a:rPr lang="en-US" b="1" dirty="0">
              <a:latin typeface="Geist Medium" panose="020B0604020202020204" charset="0"/>
              <a:ea typeface="Geist Medium" panose="020B0604020202020204" charset="0"/>
              <a:cs typeface="Geist Medium" panose="020B0604020202020204" charset="0"/>
            </a:rPr>
            <a:t>FAILS</a:t>
          </a:r>
        </a:p>
      </dgm:t>
    </dgm:pt>
    <dgm:pt modelId="{53A605C8-495C-42D3-B448-FFD18D504D78}" type="parTrans" cxnId="{7D24E931-ACE9-4B35-8163-C258AD1905C4}">
      <dgm:prSet/>
      <dgm:spPr/>
      <dgm:t>
        <a:bodyPr/>
        <a:lstStyle/>
        <a:p>
          <a:endParaRPr lang="en-US"/>
        </a:p>
      </dgm:t>
    </dgm:pt>
    <dgm:pt modelId="{DA9D20BF-1877-46D6-98C0-38A83BE672DC}" type="sibTrans" cxnId="{7D24E931-ACE9-4B35-8163-C258AD1905C4}">
      <dgm:prSet/>
      <dgm:spPr/>
      <dgm:t>
        <a:bodyPr/>
        <a:lstStyle/>
        <a:p>
          <a:endParaRPr lang="en-US"/>
        </a:p>
      </dgm:t>
    </dgm:pt>
    <dgm:pt modelId="{D1C7E1B8-903C-4FE1-8358-55302AFCE124}">
      <dgm:prSet phldrT="[Text]" phldr="0"/>
      <dgm:spPr/>
      <dgm:t>
        <a:bodyPr/>
        <a:lstStyle/>
        <a:p>
          <a:r>
            <a:rPr lang="en-US" dirty="0">
              <a:latin typeface="Geist Medium" panose="020B0604020202020204" charset="0"/>
              <a:ea typeface="Geist Medium" panose="020B0604020202020204" charset="0"/>
              <a:cs typeface="Geist Medium" panose="020B0604020202020204" charset="0"/>
            </a:rPr>
            <a:t>Cannot infer who performs what and when</a:t>
          </a:r>
        </a:p>
      </dgm:t>
    </dgm:pt>
    <dgm:pt modelId="{FBA7043F-6EAB-4FB2-953B-F7B5E42CCE1A}" type="parTrans" cxnId="{83B0409D-D93F-4D60-9B77-920FE3FA76C5}">
      <dgm:prSet/>
      <dgm:spPr/>
      <dgm:t>
        <a:bodyPr/>
        <a:lstStyle/>
        <a:p>
          <a:endParaRPr lang="en-US"/>
        </a:p>
      </dgm:t>
    </dgm:pt>
    <dgm:pt modelId="{08DA08F7-1F18-4F4F-816B-4D10ED0C6A44}" type="sibTrans" cxnId="{83B0409D-D93F-4D60-9B77-920FE3FA76C5}">
      <dgm:prSet/>
      <dgm:spPr/>
      <dgm:t>
        <a:bodyPr/>
        <a:lstStyle/>
        <a:p>
          <a:endParaRPr lang="en-US"/>
        </a:p>
      </dgm:t>
    </dgm:pt>
    <dgm:pt modelId="{97C061B1-4730-4570-B78B-7F7EB32FFEAE}">
      <dgm:prSet phldrT="[Text]" phldr="0"/>
      <dgm:spPr/>
      <dgm:t>
        <a:bodyPr/>
        <a:lstStyle/>
        <a:p>
          <a:r>
            <a:rPr lang="en-US" dirty="0">
              <a:latin typeface="Geist Medium" panose="020B0604020202020204" charset="0"/>
              <a:ea typeface="Geist Medium" panose="020B0604020202020204" charset="0"/>
              <a:cs typeface="Geist Medium" panose="020B0604020202020204" charset="0"/>
            </a:rPr>
            <a:t>Smooths over uncertainty with plausible text</a:t>
          </a:r>
        </a:p>
      </dgm:t>
    </dgm:pt>
    <dgm:pt modelId="{5C390E41-7C7C-44FB-B19A-4A52B45B1883}" type="parTrans" cxnId="{A022FD6D-84AB-4A8E-95FC-FDF97421D37E}">
      <dgm:prSet/>
      <dgm:spPr/>
      <dgm:t>
        <a:bodyPr/>
        <a:lstStyle/>
        <a:p>
          <a:endParaRPr lang="en-US"/>
        </a:p>
      </dgm:t>
    </dgm:pt>
    <dgm:pt modelId="{28FC5342-E04C-439B-9E64-8703A041A674}" type="sibTrans" cxnId="{A022FD6D-84AB-4A8E-95FC-FDF97421D37E}">
      <dgm:prSet/>
      <dgm:spPr/>
      <dgm:t>
        <a:bodyPr/>
        <a:lstStyle/>
        <a:p>
          <a:endParaRPr lang="en-US"/>
        </a:p>
      </dgm:t>
    </dgm:pt>
    <dgm:pt modelId="{99CF1202-6AD7-4638-8A23-6FBEA571CC92}">
      <dgm:prSet phldrT="[Text]" phldr="0"/>
      <dgm:spPr/>
      <dgm:t>
        <a:bodyPr/>
        <a:lstStyle/>
        <a:p>
          <a:r>
            <a:rPr lang="en-US" dirty="0">
              <a:latin typeface="Geist Medium" panose="020B0604020202020204" charset="0"/>
              <a:ea typeface="Geist Medium" panose="020B0604020202020204" charset="0"/>
              <a:cs typeface="Geist Medium" panose="020B0604020202020204" charset="0"/>
            </a:rPr>
            <a:t>Misses hidden dependencies between steps</a:t>
          </a:r>
        </a:p>
      </dgm:t>
    </dgm:pt>
    <dgm:pt modelId="{C3819A81-FB13-4517-A961-F0D99C2F014D}" type="parTrans" cxnId="{C7A9F3AD-1235-414C-8B81-FCC2933A925C}">
      <dgm:prSet/>
      <dgm:spPr/>
      <dgm:t>
        <a:bodyPr/>
        <a:lstStyle/>
        <a:p>
          <a:endParaRPr lang="en-US"/>
        </a:p>
      </dgm:t>
    </dgm:pt>
    <dgm:pt modelId="{07E54E71-B69C-4944-9200-15EB3B232705}" type="sibTrans" cxnId="{C7A9F3AD-1235-414C-8B81-FCC2933A925C}">
      <dgm:prSet/>
      <dgm:spPr/>
      <dgm:t>
        <a:bodyPr/>
        <a:lstStyle/>
        <a:p>
          <a:endParaRPr lang="en-US"/>
        </a:p>
      </dgm:t>
    </dgm:pt>
    <dgm:pt modelId="{07A527E5-76F4-486E-A14A-C6A2DB4A7E85}">
      <dgm:prSet phldrT="[Text]" phldr="0"/>
      <dgm:spPr/>
      <dgm:t>
        <a:bodyPr/>
        <a:lstStyle/>
        <a:p>
          <a:r>
            <a:rPr lang="en-US" dirty="0">
              <a:latin typeface="Geist Medium" panose="020B0604020202020204" charset="0"/>
              <a:ea typeface="Geist Medium" panose="020B0604020202020204" charset="0"/>
              <a:cs typeface="Geist Medium" panose="020B0604020202020204" charset="0"/>
            </a:rPr>
            <a:t>Omits conditional logic and exception paths</a:t>
          </a:r>
        </a:p>
      </dgm:t>
    </dgm:pt>
    <dgm:pt modelId="{2241CCDB-078A-4F2E-97D8-E40F734F3ED8}" type="parTrans" cxnId="{6C74CA2B-30BD-49D1-AB34-1BAD6F568FB1}">
      <dgm:prSet/>
      <dgm:spPr/>
      <dgm:t>
        <a:bodyPr/>
        <a:lstStyle/>
        <a:p>
          <a:endParaRPr lang="en-US"/>
        </a:p>
      </dgm:t>
    </dgm:pt>
    <dgm:pt modelId="{9FAF78A4-5589-4803-9643-0FD374B58446}" type="sibTrans" cxnId="{6C74CA2B-30BD-49D1-AB34-1BAD6F568FB1}">
      <dgm:prSet/>
      <dgm:spPr/>
      <dgm:t>
        <a:bodyPr/>
        <a:lstStyle/>
        <a:p>
          <a:endParaRPr lang="en-US"/>
        </a:p>
      </dgm:t>
    </dgm:pt>
    <dgm:pt modelId="{CBE2F77D-7429-491A-B3F0-3E5C5BAE6425}">
      <dgm:prSet phldrT="[Text]" phldr="0"/>
      <dgm:spPr/>
      <dgm:t>
        <a:bodyPr/>
        <a:lstStyle/>
        <a:p>
          <a:r>
            <a:rPr lang="en-US" dirty="0">
              <a:latin typeface="Geist Medium" panose="020B0604020202020204" charset="0"/>
              <a:ea typeface="Geist Medium" panose="020B0604020202020204" charset="0"/>
              <a:cs typeface="Geist Medium" panose="020B0604020202020204" charset="0"/>
            </a:rPr>
            <a:t>Produces operationally fragile procedures</a:t>
          </a:r>
        </a:p>
      </dgm:t>
    </dgm:pt>
    <dgm:pt modelId="{9B4C7E4A-85E7-415B-B619-478CB7760FE0}" type="parTrans" cxnId="{57478E8F-4C8F-4F0E-8B5C-D4B171EBDD71}">
      <dgm:prSet/>
      <dgm:spPr/>
      <dgm:t>
        <a:bodyPr/>
        <a:lstStyle/>
        <a:p>
          <a:endParaRPr lang="en-US"/>
        </a:p>
      </dgm:t>
    </dgm:pt>
    <dgm:pt modelId="{541D48F6-7DCC-4A6D-A84C-F17669DD6ABB}" type="sibTrans" cxnId="{57478E8F-4C8F-4F0E-8B5C-D4B171EBDD71}">
      <dgm:prSet/>
      <dgm:spPr/>
      <dgm:t>
        <a:bodyPr/>
        <a:lstStyle/>
        <a:p>
          <a:endParaRPr lang="en-US"/>
        </a:p>
      </dgm:t>
    </dgm:pt>
    <dgm:pt modelId="{EA9D47D9-6810-42E1-A82E-D806010088C8}" type="pres">
      <dgm:prSet presAssocID="{8CFE83BF-5887-4A40-A92D-732422EB8B79}" presName="linear" presStyleCnt="0">
        <dgm:presLayoutVars>
          <dgm:animLvl val="lvl"/>
          <dgm:resizeHandles val="exact"/>
        </dgm:presLayoutVars>
      </dgm:prSet>
      <dgm:spPr/>
    </dgm:pt>
    <dgm:pt modelId="{D0002619-C4D7-4F48-9997-27940300AE39}" type="pres">
      <dgm:prSet presAssocID="{CF92BE15-72E9-4289-946B-31F493CDC116}" presName="parentText" presStyleLbl="node1" presStyleIdx="0" presStyleCnt="1" custLinFactNeighborY="-3059">
        <dgm:presLayoutVars>
          <dgm:chMax val="0"/>
          <dgm:bulletEnabled val="1"/>
        </dgm:presLayoutVars>
      </dgm:prSet>
      <dgm:spPr/>
    </dgm:pt>
    <dgm:pt modelId="{242D1EB7-EB9E-4DE9-B065-369BE88D0000}" type="pres">
      <dgm:prSet presAssocID="{CF92BE15-72E9-4289-946B-31F493CDC116}" presName="childText" presStyleLbl="revTx" presStyleIdx="0" presStyleCnt="1" custLinFactNeighborY="10326">
        <dgm:presLayoutVars>
          <dgm:bulletEnabled val="1"/>
        </dgm:presLayoutVars>
      </dgm:prSet>
      <dgm:spPr/>
    </dgm:pt>
  </dgm:ptLst>
  <dgm:cxnLst>
    <dgm:cxn modelId="{538B9802-EA99-408E-A23A-DD6B9DC9BDBE}" type="presOf" srcId="{CBE2F77D-7429-491A-B3F0-3E5C5BAE6425}" destId="{242D1EB7-EB9E-4DE9-B065-369BE88D0000}" srcOrd="0" destOrd="4" presId="urn:microsoft.com/office/officeart/2005/8/layout/vList2"/>
    <dgm:cxn modelId="{CD883A05-6312-4218-870E-C0C809CBB9F0}" type="presOf" srcId="{07A527E5-76F4-486E-A14A-C6A2DB4A7E85}" destId="{242D1EB7-EB9E-4DE9-B065-369BE88D0000}" srcOrd="0" destOrd="3" presId="urn:microsoft.com/office/officeart/2005/8/layout/vList2"/>
    <dgm:cxn modelId="{6C74CA2B-30BD-49D1-AB34-1BAD6F568FB1}" srcId="{CF92BE15-72E9-4289-946B-31F493CDC116}" destId="{07A527E5-76F4-486E-A14A-C6A2DB4A7E85}" srcOrd="3" destOrd="0" parTransId="{2241CCDB-078A-4F2E-97D8-E40F734F3ED8}" sibTransId="{9FAF78A4-5589-4803-9643-0FD374B58446}"/>
    <dgm:cxn modelId="{7D24E931-ACE9-4B35-8163-C258AD1905C4}" srcId="{8CFE83BF-5887-4A40-A92D-732422EB8B79}" destId="{CF92BE15-72E9-4289-946B-31F493CDC116}" srcOrd="0" destOrd="0" parTransId="{53A605C8-495C-42D3-B448-FFD18D504D78}" sibTransId="{DA9D20BF-1877-46D6-98C0-38A83BE672DC}"/>
    <dgm:cxn modelId="{5DD63D69-69C6-48A3-8300-9B4D266BA060}" type="presOf" srcId="{D1C7E1B8-903C-4FE1-8358-55302AFCE124}" destId="{242D1EB7-EB9E-4DE9-B065-369BE88D0000}" srcOrd="0" destOrd="0" presId="urn:microsoft.com/office/officeart/2005/8/layout/vList2"/>
    <dgm:cxn modelId="{A022FD6D-84AB-4A8E-95FC-FDF97421D37E}" srcId="{CF92BE15-72E9-4289-946B-31F493CDC116}" destId="{97C061B1-4730-4570-B78B-7F7EB32FFEAE}" srcOrd="1" destOrd="0" parTransId="{5C390E41-7C7C-44FB-B19A-4A52B45B1883}" sibTransId="{28FC5342-E04C-439B-9E64-8703A041A674}"/>
    <dgm:cxn modelId="{1B59FD50-F5DA-4024-9E7B-03F424B36396}" type="presOf" srcId="{99CF1202-6AD7-4638-8A23-6FBEA571CC92}" destId="{242D1EB7-EB9E-4DE9-B065-369BE88D0000}" srcOrd="0" destOrd="2" presId="urn:microsoft.com/office/officeart/2005/8/layout/vList2"/>
    <dgm:cxn modelId="{D3D24985-5056-4823-9F02-E3642BEEAA08}" type="presOf" srcId="{CF92BE15-72E9-4289-946B-31F493CDC116}" destId="{D0002619-C4D7-4F48-9997-27940300AE39}" srcOrd="0" destOrd="0" presId="urn:microsoft.com/office/officeart/2005/8/layout/vList2"/>
    <dgm:cxn modelId="{57478E8F-4C8F-4F0E-8B5C-D4B171EBDD71}" srcId="{CF92BE15-72E9-4289-946B-31F493CDC116}" destId="{CBE2F77D-7429-491A-B3F0-3E5C5BAE6425}" srcOrd="4" destOrd="0" parTransId="{9B4C7E4A-85E7-415B-B619-478CB7760FE0}" sibTransId="{541D48F6-7DCC-4A6D-A84C-F17669DD6ABB}"/>
    <dgm:cxn modelId="{83B0409D-D93F-4D60-9B77-920FE3FA76C5}" srcId="{CF92BE15-72E9-4289-946B-31F493CDC116}" destId="{D1C7E1B8-903C-4FE1-8358-55302AFCE124}" srcOrd="0" destOrd="0" parTransId="{FBA7043F-6EAB-4FB2-953B-F7B5E42CCE1A}" sibTransId="{08DA08F7-1F18-4F4F-816B-4D10ED0C6A44}"/>
    <dgm:cxn modelId="{C7A9F3AD-1235-414C-8B81-FCC2933A925C}" srcId="{CF92BE15-72E9-4289-946B-31F493CDC116}" destId="{99CF1202-6AD7-4638-8A23-6FBEA571CC92}" srcOrd="2" destOrd="0" parTransId="{C3819A81-FB13-4517-A961-F0D99C2F014D}" sibTransId="{07E54E71-B69C-4944-9200-15EB3B232705}"/>
    <dgm:cxn modelId="{232D00EF-07A5-4B09-8DEB-2398242FF12F}" type="presOf" srcId="{97C061B1-4730-4570-B78B-7F7EB32FFEAE}" destId="{242D1EB7-EB9E-4DE9-B065-369BE88D0000}" srcOrd="0" destOrd="1" presId="urn:microsoft.com/office/officeart/2005/8/layout/vList2"/>
    <dgm:cxn modelId="{06211FFF-3101-4100-B6EF-341B97842C09}" type="presOf" srcId="{8CFE83BF-5887-4A40-A92D-732422EB8B79}" destId="{EA9D47D9-6810-42E1-A82E-D806010088C8}" srcOrd="0" destOrd="0" presId="urn:microsoft.com/office/officeart/2005/8/layout/vList2"/>
    <dgm:cxn modelId="{9BEF5DA5-9F6E-4DF4-989C-2944AD4B0446}" type="presParOf" srcId="{EA9D47D9-6810-42E1-A82E-D806010088C8}" destId="{D0002619-C4D7-4F48-9997-27940300AE39}" srcOrd="0" destOrd="0" presId="urn:microsoft.com/office/officeart/2005/8/layout/vList2"/>
    <dgm:cxn modelId="{19A2FE06-575D-4C39-9C8F-3F87DB26D659}" type="presParOf" srcId="{EA9D47D9-6810-42E1-A82E-D806010088C8}" destId="{242D1EB7-EB9E-4DE9-B065-369BE88D0000}" srcOrd="1" destOrd="0" presId="urn:microsoft.com/office/officeart/2005/8/layout/vList2"/>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0002619-C4D7-4F48-9997-27940300AE39}">
      <dsp:nvSpPr>
        <dsp:cNvPr id="0" name=""/>
        <dsp:cNvSpPr/>
      </dsp:nvSpPr>
      <dsp:spPr>
        <a:xfrm>
          <a:off x="0" y="93271"/>
          <a:ext cx="5547946" cy="578565"/>
        </a:xfrm>
        <a:prstGeom prst="roundRect">
          <a:avLst/>
        </a:prstGeom>
        <a:solidFill>
          <a:srgbClr val="37A67A"/>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dirty="0">
              <a:latin typeface="Geist Medium" panose="020B0604020202020204" charset="0"/>
              <a:ea typeface="Geist Medium" panose="020B0604020202020204" charset="0"/>
              <a:cs typeface="Geist Medium" panose="020B0604020202020204" charset="0"/>
            </a:rPr>
            <a:t>The Visual Test - </a:t>
          </a:r>
          <a:r>
            <a:rPr lang="en-US" sz="2300" b="1" kern="1200" dirty="0">
              <a:latin typeface="Geist Medium" panose="020B0604020202020204" charset="0"/>
              <a:ea typeface="Geist Medium" panose="020B0604020202020204" charset="0"/>
              <a:cs typeface="Geist Medium" panose="020B0604020202020204" charset="0"/>
            </a:rPr>
            <a:t>PASSES</a:t>
          </a:r>
        </a:p>
      </dsp:txBody>
      <dsp:txXfrm>
        <a:off x="28243" y="121514"/>
        <a:ext cx="5491460" cy="522079"/>
      </dsp:txXfrm>
    </dsp:sp>
    <dsp:sp modelId="{242D1EB7-EB9E-4DE9-B065-369BE88D0000}">
      <dsp:nvSpPr>
        <dsp:cNvPr id="0" name=""/>
        <dsp:cNvSpPr/>
      </dsp:nvSpPr>
      <dsp:spPr>
        <a:xfrm>
          <a:off x="0" y="713928"/>
          <a:ext cx="5547946" cy="16663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6147" tIns="29210" rIns="163576" bIns="29210" numCol="1" spcCol="1270" anchor="t" anchorCtr="0">
          <a:noAutofit/>
        </a:bodyPr>
        <a:lstStyle/>
        <a:p>
          <a:pPr marL="171450" lvl="1" indent="-171450" algn="l" defTabSz="800100">
            <a:lnSpc>
              <a:spcPct val="90000"/>
            </a:lnSpc>
            <a:spcBef>
              <a:spcPct val="0"/>
            </a:spcBef>
            <a:spcAft>
              <a:spcPct val="20000"/>
            </a:spcAft>
            <a:buChar char="•"/>
          </a:pPr>
          <a:r>
            <a:rPr lang="en-US" sz="1800" kern="1200" dirty="0">
              <a:latin typeface="Geist Medium" panose="020B0604020202020204" charset="0"/>
              <a:ea typeface="Geist Medium" panose="020B0604020202020204" charset="0"/>
              <a:cs typeface="Geist Medium" panose="020B0604020202020204" charset="0"/>
            </a:rPr>
            <a:t>Well-structured headings and numbered steps</a:t>
          </a:r>
        </a:p>
        <a:p>
          <a:pPr marL="171450" lvl="1" indent="-171450" algn="l" defTabSz="800100">
            <a:lnSpc>
              <a:spcPct val="90000"/>
            </a:lnSpc>
            <a:spcBef>
              <a:spcPct val="0"/>
            </a:spcBef>
            <a:spcAft>
              <a:spcPct val="20000"/>
            </a:spcAft>
            <a:buChar char="•"/>
          </a:pPr>
          <a:r>
            <a:rPr lang="en-US" sz="1800" kern="1200" dirty="0">
              <a:latin typeface="Geist Medium" panose="020B0604020202020204" charset="0"/>
              <a:ea typeface="Geist Medium" panose="020B0604020202020204" charset="0"/>
              <a:cs typeface="Geist Medium" panose="020B0604020202020204" charset="0"/>
            </a:rPr>
            <a:t>Active tone and consistent language</a:t>
          </a:r>
        </a:p>
        <a:p>
          <a:pPr marL="171450" lvl="1" indent="-171450" algn="l" defTabSz="800100">
            <a:lnSpc>
              <a:spcPct val="90000"/>
            </a:lnSpc>
            <a:spcBef>
              <a:spcPct val="0"/>
            </a:spcBef>
            <a:spcAft>
              <a:spcPct val="20000"/>
            </a:spcAft>
            <a:buChar char="•"/>
          </a:pPr>
          <a:r>
            <a:rPr lang="en-US" sz="1800" kern="1200" dirty="0">
              <a:latin typeface="Geist Medium" panose="020B0604020202020204" charset="0"/>
              <a:ea typeface="Geist Medium" panose="020B0604020202020204" charset="0"/>
              <a:cs typeface="Geist Medium" panose="020B0604020202020204" charset="0"/>
            </a:rPr>
            <a:t>Meets surface-level PPA formatting criteria</a:t>
          </a:r>
        </a:p>
        <a:p>
          <a:pPr marL="171450" lvl="1" indent="-171450" algn="l" defTabSz="800100">
            <a:lnSpc>
              <a:spcPct val="90000"/>
            </a:lnSpc>
            <a:spcBef>
              <a:spcPct val="0"/>
            </a:spcBef>
            <a:spcAft>
              <a:spcPct val="20000"/>
            </a:spcAft>
            <a:buChar char="•"/>
          </a:pPr>
          <a:r>
            <a:rPr lang="en-US" sz="1800" kern="1200" dirty="0">
              <a:latin typeface="Geist Medium" panose="020B0604020202020204" charset="0"/>
              <a:ea typeface="Geist Medium" panose="020B0604020202020204" charset="0"/>
              <a:cs typeface="Geist Medium" panose="020B0604020202020204" charset="0"/>
            </a:rPr>
            <a:t>Polished and complete at first glance</a:t>
          </a:r>
        </a:p>
        <a:p>
          <a:pPr marL="171450" lvl="1" indent="-171450" algn="l" defTabSz="800100">
            <a:lnSpc>
              <a:spcPct val="90000"/>
            </a:lnSpc>
            <a:spcBef>
              <a:spcPct val="0"/>
            </a:spcBef>
            <a:spcAft>
              <a:spcPct val="20000"/>
            </a:spcAft>
            <a:buChar char="•"/>
          </a:pPr>
          <a:r>
            <a:rPr lang="en-US" sz="1800" kern="1200" dirty="0">
              <a:latin typeface="Geist Medium" panose="020B0604020202020204" charset="0"/>
              <a:ea typeface="Geist Medium" panose="020B0604020202020204" charset="0"/>
              <a:cs typeface="Geist Medium" panose="020B0604020202020204" charset="0"/>
            </a:rPr>
            <a:t>Satisfies reviewers who skim for format</a:t>
          </a:r>
        </a:p>
      </dsp:txBody>
      <dsp:txXfrm>
        <a:off x="0" y="713928"/>
        <a:ext cx="5547946" cy="166635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0002619-C4D7-4F48-9997-27940300AE39}">
      <dsp:nvSpPr>
        <dsp:cNvPr id="0" name=""/>
        <dsp:cNvSpPr/>
      </dsp:nvSpPr>
      <dsp:spPr>
        <a:xfrm>
          <a:off x="0" y="33371"/>
          <a:ext cx="5547946" cy="603719"/>
        </a:xfrm>
        <a:prstGeom prst="roundRect">
          <a:avLst/>
        </a:prstGeom>
        <a:solidFill>
          <a:srgbClr val="C00000"/>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latin typeface="Geist Medium" panose="020B0604020202020204" charset="0"/>
              <a:ea typeface="Geist Medium" panose="020B0604020202020204" charset="0"/>
              <a:cs typeface="Geist Medium" panose="020B0604020202020204" charset="0"/>
            </a:rPr>
            <a:t>Human Performance Test - </a:t>
          </a:r>
          <a:r>
            <a:rPr lang="en-US" sz="2400" b="1" kern="1200" dirty="0">
              <a:latin typeface="Geist Medium" panose="020B0604020202020204" charset="0"/>
              <a:ea typeface="Geist Medium" panose="020B0604020202020204" charset="0"/>
              <a:cs typeface="Geist Medium" panose="020B0604020202020204" charset="0"/>
            </a:rPr>
            <a:t>FAILS</a:t>
          </a:r>
        </a:p>
      </dsp:txBody>
      <dsp:txXfrm>
        <a:off x="29471" y="62842"/>
        <a:ext cx="5489004" cy="544777"/>
      </dsp:txXfrm>
    </dsp:sp>
    <dsp:sp modelId="{242D1EB7-EB9E-4DE9-B065-369BE88D0000}">
      <dsp:nvSpPr>
        <dsp:cNvPr id="0" name=""/>
        <dsp:cNvSpPr/>
      </dsp:nvSpPr>
      <dsp:spPr>
        <a:xfrm>
          <a:off x="0" y="752621"/>
          <a:ext cx="5547946" cy="17388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6147" tIns="30480" rIns="170688" bIns="30480" numCol="1" spcCol="1270" anchor="t" anchorCtr="0">
          <a:noAutofit/>
        </a:bodyPr>
        <a:lstStyle/>
        <a:p>
          <a:pPr marL="171450" lvl="1" indent="-171450" algn="l" defTabSz="844550">
            <a:lnSpc>
              <a:spcPct val="90000"/>
            </a:lnSpc>
            <a:spcBef>
              <a:spcPct val="0"/>
            </a:spcBef>
            <a:spcAft>
              <a:spcPct val="20000"/>
            </a:spcAft>
            <a:buChar char="•"/>
          </a:pPr>
          <a:r>
            <a:rPr lang="en-US" sz="1900" kern="1200" dirty="0">
              <a:latin typeface="Geist Medium" panose="020B0604020202020204" charset="0"/>
              <a:ea typeface="Geist Medium" panose="020B0604020202020204" charset="0"/>
              <a:cs typeface="Geist Medium" panose="020B0604020202020204" charset="0"/>
            </a:rPr>
            <a:t>Cannot infer who performs what and when</a:t>
          </a:r>
        </a:p>
        <a:p>
          <a:pPr marL="171450" lvl="1" indent="-171450" algn="l" defTabSz="844550">
            <a:lnSpc>
              <a:spcPct val="90000"/>
            </a:lnSpc>
            <a:spcBef>
              <a:spcPct val="0"/>
            </a:spcBef>
            <a:spcAft>
              <a:spcPct val="20000"/>
            </a:spcAft>
            <a:buChar char="•"/>
          </a:pPr>
          <a:r>
            <a:rPr lang="en-US" sz="1900" kern="1200" dirty="0">
              <a:latin typeface="Geist Medium" panose="020B0604020202020204" charset="0"/>
              <a:ea typeface="Geist Medium" panose="020B0604020202020204" charset="0"/>
              <a:cs typeface="Geist Medium" panose="020B0604020202020204" charset="0"/>
            </a:rPr>
            <a:t>Smooths over uncertainty with plausible text</a:t>
          </a:r>
        </a:p>
        <a:p>
          <a:pPr marL="171450" lvl="1" indent="-171450" algn="l" defTabSz="844550">
            <a:lnSpc>
              <a:spcPct val="90000"/>
            </a:lnSpc>
            <a:spcBef>
              <a:spcPct val="0"/>
            </a:spcBef>
            <a:spcAft>
              <a:spcPct val="20000"/>
            </a:spcAft>
            <a:buChar char="•"/>
          </a:pPr>
          <a:r>
            <a:rPr lang="en-US" sz="1900" kern="1200" dirty="0">
              <a:latin typeface="Geist Medium" panose="020B0604020202020204" charset="0"/>
              <a:ea typeface="Geist Medium" panose="020B0604020202020204" charset="0"/>
              <a:cs typeface="Geist Medium" panose="020B0604020202020204" charset="0"/>
            </a:rPr>
            <a:t>Misses hidden dependencies between steps</a:t>
          </a:r>
        </a:p>
        <a:p>
          <a:pPr marL="171450" lvl="1" indent="-171450" algn="l" defTabSz="844550">
            <a:lnSpc>
              <a:spcPct val="90000"/>
            </a:lnSpc>
            <a:spcBef>
              <a:spcPct val="0"/>
            </a:spcBef>
            <a:spcAft>
              <a:spcPct val="20000"/>
            </a:spcAft>
            <a:buChar char="•"/>
          </a:pPr>
          <a:r>
            <a:rPr lang="en-US" sz="1900" kern="1200" dirty="0">
              <a:latin typeface="Geist Medium" panose="020B0604020202020204" charset="0"/>
              <a:ea typeface="Geist Medium" panose="020B0604020202020204" charset="0"/>
              <a:cs typeface="Geist Medium" panose="020B0604020202020204" charset="0"/>
            </a:rPr>
            <a:t>Omits conditional logic and exception paths</a:t>
          </a:r>
        </a:p>
        <a:p>
          <a:pPr marL="171450" lvl="1" indent="-171450" algn="l" defTabSz="844550">
            <a:lnSpc>
              <a:spcPct val="90000"/>
            </a:lnSpc>
            <a:spcBef>
              <a:spcPct val="0"/>
            </a:spcBef>
            <a:spcAft>
              <a:spcPct val="20000"/>
            </a:spcAft>
            <a:buChar char="•"/>
          </a:pPr>
          <a:r>
            <a:rPr lang="en-US" sz="1900" kern="1200" dirty="0">
              <a:latin typeface="Geist Medium" panose="020B0604020202020204" charset="0"/>
              <a:ea typeface="Geist Medium" panose="020B0604020202020204" charset="0"/>
              <a:cs typeface="Geist Medium" panose="020B0604020202020204" charset="0"/>
            </a:rPr>
            <a:t>Produces operationally fragile procedures</a:t>
          </a:r>
        </a:p>
      </dsp:txBody>
      <dsp:txXfrm>
        <a:off x="0" y="752621"/>
        <a:ext cx="5547946" cy="1738800"/>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b="0" i="0">
                <a:latin typeface="Geist Medium" pitchFamily="2" charset="77"/>
              </a:defRPr>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b="0" i="0">
                <a:latin typeface="Geist Medium" pitchFamily="2" charset="77"/>
              </a:defRPr>
            </a:lvl1pPr>
          </a:lstStyle>
          <a:p>
            <a:fld id="{7A761804-7C56-9644-A27A-A562FA7D8D0E}" type="datetimeFigureOut">
              <a:rPr lang="en-US" smtClean="0"/>
              <a:pPr/>
              <a:t>9/28/2026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b="0" i="0">
                <a:latin typeface="Geist Medium" pitchFamily="2" charset="77"/>
              </a:defRPr>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b="0" i="0">
                <a:latin typeface="Geist Medium" pitchFamily="2" charset="77"/>
              </a:defRPr>
            </a:lvl1pPr>
          </a:lstStyle>
          <a:p>
            <a:fld id="{50502972-88E7-3E41-913F-479767DDB320}" type="slidenum">
              <a:rPr lang="en-US" smtClean="0"/>
              <a:pPr/>
              <a:t>‹#›</a:t>
            </a:fld>
            <a:endParaRPr lang="en-US" dirty="0"/>
          </a:p>
        </p:txBody>
      </p:sp>
    </p:spTree>
    <p:extLst>
      <p:ext uri="{BB962C8B-B14F-4D97-AF65-F5344CB8AC3E}">
        <p14:creationId xmlns:p14="http://schemas.microsoft.com/office/powerpoint/2010/main" val="4090967752"/>
      </p:ext>
    </p:extLst>
  </p:cSld>
  <p:clrMap bg1="lt1" tx1="dk1" bg2="lt2" tx2="dk2" accent1="accent1" accent2="accent2" accent3="accent3" accent4="accent4" accent5="accent5" accent6="accent6" hlink="hlink" folHlink="folHlink"/>
  <p:notesStyle>
    <a:lvl1pPr marL="0" algn="l" defTabSz="914400" rtl="0" eaLnBrk="1" latinLnBrk="0" hangingPunct="1">
      <a:defRPr sz="1200" b="0" i="0" kern="1200">
        <a:solidFill>
          <a:schemeClr val="tx1"/>
        </a:solidFill>
        <a:latin typeface="Geist Medium" pitchFamily="2" charset="77"/>
        <a:ea typeface="+mn-ea"/>
        <a:cs typeface="+mn-cs"/>
      </a:defRPr>
    </a:lvl1pPr>
    <a:lvl2pPr marL="457200" algn="l" defTabSz="914400" rtl="0" eaLnBrk="1" latinLnBrk="0" hangingPunct="1">
      <a:defRPr sz="1200" b="0" i="0" kern="1200">
        <a:solidFill>
          <a:schemeClr val="tx1"/>
        </a:solidFill>
        <a:latin typeface="Geist Medium" pitchFamily="2" charset="77"/>
        <a:ea typeface="+mn-ea"/>
        <a:cs typeface="+mn-cs"/>
      </a:defRPr>
    </a:lvl2pPr>
    <a:lvl3pPr marL="914400" algn="l" defTabSz="914400" rtl="0" eaLnBrk="1" latinLnBrk="0" hangingPunct="1">
      <a:defRPr sz="1200" b="0" i="0" kern="1200">
        <a:solidFill>
          <a:schemeClr val="tx1"/>
        </a:solidFill>
        <a:latin typeface="Geist Medium" pitchFamily="2" charset="77"/>
        <a:ea typeface="+mn-ea"/>
        <a:cs typeface="+mn-cs"/>
      </a:defRPr>
    </a:lvl3pPr>
    <a:lvl4pPr marL="1371600" algn="l" defTabSz="914400" rtl="0" eaLnBrk="1" latinLnBrk="0" hangingPunct="1">
      <a:defRPr sz="1200" b="0" i="0" kern="1200">
        <a:solidFill>
          <a:schemeClr val="tx1"/>
        </a:solidFill>
        <a:latin typeface="Geist Medium" pitchFamily="2" charset="77"/>
        <a:ea typeface="+mn-ea"/>
        <a:cs typeface="+mn-cs"/>
      </a:defRPr>
    </a:lvl4pPr>
    <a:lvl5pPr marL="1828800" algn="l" defTabSz="914400" rtl="0" eaLnBrk="1" latinLnBrk="0" hangingPunct="1">
      <a:defRPr sz="1200" b="0" i="0" kern="1200">
        <a:solidFill>
          <a:schemeClr val="tx1"/>
        </a:solidFill>
        <a:latin typeface="Geist Medium" pitchFamily="2" charset="77"/>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base"/>
            <a:r>
              <a:rPr lang="en-US" sz="1200" b="0" i="0" kern="1200" dirty="0">
                <a:solidFill>
                  <a:schemeClr val="tx1"/>
                </a:solidFill>
                <a:effectLst/>
                <a:latin typeface="Geist Medium" pitchFamily="2" charset="77"/>
                <a:ea typeface="+mn-ea"/>
                <a:cs typeface="+mn-cs"/>
              </a:rPr>
              <a:t>AI-generated procedures often pass visual tests because they are well structured, look polished and complete, but they fail the human performance test because real procedure writing depends on knowledge, context, and exception handling that AI routinely misses. In high-risk settings, the gap is even larger. A procedure can look correct while still being unsafe, incomplete, or unusable in the field. </a:t>
            </a:r>
          </a:p>
          <a:p>
            <a:pPr rtl="0" fontAlgn="base"/>
            <a:r>
              <a:rPr lang="en-US" sz="1200" b="0" i="0" kern="1200" dirty="0">
                <a:solidFill>
                  <a:schemeClr val="tx1"/>
                </a:solidFill>
                <a:effectLst/>
                <a:latin typeface="Geist Medium" pitchFamily="2" charset="77"/>
                <a:ea typeface="+mn-ea"/>
                <a:cs typeface="+mn-cs"/>
              </a:rPr>
              <a:t>AI is great at producing familiar documentation patterns – meeting surface level PPA criteria. Headings, numbered steps, active tone, and consistent language. It makes the procedure credible at a glance, especially when reviewers skim for format and content rather than execution. The language model satisfies a visual criterion without demonstrating that the procedure works in a live setting.  </a:t>
            </a:r>
          </a:p>
          <a:p>
            <a:pPr fontAlgn="base"/>
            <a:endParaRPr lang="en-US" dirty="0"/>
          </a:p>
          <a:p>
            <a:r>
              <a:rPr lang="en-US" sz="1200" b="0" i="0" kern="1200" dirty="0">
                <a:solidFill>
                  <a:schemeClr val="tx1"/>
                </a:solidFill>
                <a:effectLst/>
                <a:latin typeface="Geist Medium" pitchFamily="2" charset="77"/>
                <a:ea typeface="+mn-ea"/>
                <a:cs typeface="+mn-cs"/>
              </a:rPr>
              <a:t>Real procedure performance depends on details AI often cannot infer:  who actually performs what, which steps are conditional and what those conditions mean in practice, and what tools or systems are truly present on the ground. AI also tends to smooth over uncertainty, it fills gaps with plausible-sounding content, invents resolutions to questions that should remain open, and misses hidden dependencies that only experienced personnel would recognize. </a:t>
            </a:r>
            <a:r>
              <a:rPr lang="en-US" dirty="0"/>
              <a:t>AI can generate the words, but doesn't know the why.  </a:t>
            </a:r>
            <a:r>
              <a:rPr lang="en-US" sz="1200" b="0" i="0" kern="1200" dirty="0">
                <a:solidFill>
                  <a:schemeClr val="tx1"/>
                </a:solidFill>
                <a:effectLst/>
                <a:latin typeface="Geist Medium" pitchFamily="2" charset="77"/>
                <a:ea typeface="+mn-ea"/>
                <a:cs typeface="+mn-cs"/>
              </a:rPr>
              <a:t>This leaves the performer with procedures that appear competent, but are operationally fragile, and more importantly, risky. In high risk industries, nuclear, electrical, oil and gas, hospitals, even a small omission or wrong assumption is not only a documentation error, its a hazard with professional formatting.  </a:t>
            </a:r>
            <a:endParaRPr lang="en-US" dirty="0"/>
          </a:p>
          <a:p>
            <a:pPr fontAlgn="base"/>
            <a:r>
              <a:rPr lang="en-US" sz="1200" b="0" i="0" kern="1200" dirty="0">
                <a:solidFill>
                  <a:schemeClr val="tx1"/>
                </a:solidFill>
                <a:effectLst/>
                <a:latin typeface="Geist Medium" pitchFamily="2" charset="77"/>
                <a:ea typeface="+mn-ea"/>
                <a:cs typeface="+mn-cs"/>
              </a:rPr>
              <a:t>A reviewer’s visual test measures form, but the human performance test measures behavior. </a:t>
            </a:r>
            <a:r>
              <a:rPr lang="en-US" dirty="0"/>
              <a:t>The</a:t>
            </a:r>
            <a:r>
              <a:rPr lang="en-US" sz="1200" b="0" i="0" kern="1200" dirty="0">
                <a:solidFill>
                  <a:schemeClr val="tx1"/>
                </a:solidFill>
                <a:effectLst/>
                <a:latin typeface="Geist Medium" pitchFamily="2" charset="77"/>
                <a:ea typeface="+mn-ea"/>
                <a:cs typeface="+mn-cs"/>
              </a:rPr>
              <a:t> procedure can be well written, but still fail because it doesn’t reflect the real decision logic, safety constraints, or expertise that qualified workers rely on to execute safely.  </a:t>
            </a:r>
          </a:p>
          <a:p>
            <a:endParaRPr lang="en-US" dirty="0"/>
          </a:p>
          <a:p>
            <a:endParaRPr lang="en-US" dirty="0"/>
          </a:p>
        </p:txBody>
      </p:sp>
      <p:sp>
        <p:nvSpPr>
          <p:cNvPr id="4" name="Slide Number Placeholder 3"/>
          <p:cNvSpPr>
            <a:spLocks noGrp="1"/>
          </p:cNvSpPr>
          <p:nvPr>
            <p:ph type="sldNum" sz="quarter" idx="5"/>
          </p:nvPr>
        </p:nvSpPr>
        <p:spPr/>
        <p:txBody>
          <a:bodyPr/>
          <a:lstStyle/>
          <a:p>
            <a:fld id="{50502972-88E7-3E41-913F-479767DDB320}" type="slidenum">
              <a:rPr lang="en-US" smtClean="0"/>
              <a:pPr/>
              <a:t>3</a:t>
            </a:fld>
            <a:endParaRPr lang="en-US" dirty="0"/>
          </a:p>
        </p:txBody>
      </p:sp>
    </p:spTree>
    <p:extLst>
      <p:ext uri="{BB962C8B-B14F-4D97-AF65-F5344CB8AC3E}">
        <p14:creationId xmlns:p14="http://schemas.microsoft.com/office/powerpoint/2010/main" val="39638637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Geist Medium" pitchFamily="2" charset="77"/>
                <a:ea typeface="+mn-ea"/>
                <a:cs typeface="+mn-cs"/>
              </a:rPr>
              <a:t>AI performs best at the front-end and cleanup stages of procedure writing, where structure, speed, and consistency matter more than operational expertise. AI can support the procedure writer in many instances.  </a:t>
            </a:r>
            <a:endParaRPr lang="en-US" dirty="0"/>
          </a:p>
          <a:p>
            <a:endParaRPr lang="en-US" dirty="0"/>
          </a:p>
          <a:p>
            <a:pPr rtl="0" fontAlgn="base"/>
            <a:r>
              <a:rPr lang="en-US" sz="1200" b="1" i="0" kern="1200" dirty="0">
                <a:solidFill>
                  <a:schemeClr val="tx1"/>
                </a:solidFill>
                <a:effectLst/>
                <a:latin typeface="Geist Medium" pitchFamily="2" charset="77"/>
                <a:ea typeface="+mn-ea"/>
                <a:cs typeface="+mn-cs"/>
              </a:rPr>
              <a:t>All of this is dependent upon the users prompting and the information shared with the AI model.</a:t>
            </a:r>
          </a:p>
          <a:p>
            <a:pPr rtl="0" fontAlgn="base"/>
            <a:endParaRPr lang="en-US" sz="1200" b="1" i="0" kern="1200" dirty="0">
              <a:solidFill>
                <a:schemeClr val="tx1"/>
              </a:solidFill>
              <a:effectLst/>
              <a:latin typeface="Geist Medium" pitchFamily="2" charset="77"/>
              <a:ea typeface="+mn-ea"/>
              <a:cs typeface="+mn-cs"/>
            </a:endParaRPr>
          </a:p>
          <a:p>
            <a:pPr rtl="0" fontAlgn="base"/>
            <a:r>
              <a:rPr lang="en-US" sz="1200" b="1" i="0" kern="1200" dirty="0">
                <a:solidFill>
                  <a:schemeClr val="tx1"/>
                </a:solidFill>
                <a:effectLst/>
                <a:latin typeface="Geist Medium" pitchFamily="2" charset="77"/>
                <a:ea typeface="+mn-ea"/>
                <a:cs typeface="+mn-cs"/>
              </a:rPr>
              <a:t>Brainstorming</a:t>
            </a:r>
            <a:r>
              <a:rPr lang="en-US" sz="1200" b="0" i="0" kern="1200" dirty="0">
                <a:solidFill>
                  <a:schemeClr val="tx1"/>
                </a:solidFill>
                <a:effectLst/>
                <a:latin typeface="Geist Medium" pitchFamily="2" charset="77"/>
                <a:ea typeface="+mn-ea"/>
                <a:cs typeface="+mn-cs"/>
              </a:rPr>
              <a:t> – AI can be useful for brainstorming what procedures should exist, steps a process might need, and what variations or exceptions should be considered. It can also generate alternate outlines or prompt users with overlooked questions, helping to uncover gaps early. This is one of the safest uses because it supports idea expansion without claiming final authority over procedures. </a:t>
            </a:r>
          </a:p>
          <a:p>
            <a:pPr rtl="0" fontAlgn="base"/>
            <a:r>
              <a:rPr lang="en-US" sz="1200" b="1" i="0" kern="1200" dirty="0">
                <a:solidFill>
                  <a:schemeClr val="tx1"/>
                </a:solidFill>
                <a:effectLst/>
                <a:latin typeface="Geist Medium" pitchFamily="2" charset="77"/>
                <a:ea typeface="+mn-ea"/>
                <a:cs typeface="+mn-cs"/>
              </a:rPr>
              <a:t>Template development</a:t>
            </a:r>
            <a:r>
              <a:rPr lang="en-US" sz="1200" b="0" i="0" kern="1200" dirty="0">
                <a:solidFill>
                  <a:schemeClr val="tx1"/>
                </a:solidFill>
                <a:effectLst/>
                <a:latin typeface="Geist Medium" pitchFamily="2" charset="77"/>
                <a:ea typeface="+mn-ea"/>
                <a:cs typeface="+mn-cs"/>
              </a:rPr>
              <a:t> – AI can help build reusable templates by proposing sections like purpose, scope, responsibility, procedure steps, references, and revision control. This is especially useful when teams are developing multiple procedures and must retain consistent document architecture across them. In practice, AI is better at suggesting a starting template than inventing a final standard on its own. </a:t>
            </a:r>
          </a:p>
          <a:p>
            <a:pPr rtl="0" fontAlgn="base"/>
            <a:r>
              <a:rPr lang="en-US" sz="1200" b="1" i="0" kern="1200" dirty="0">
                <a:solidFill>
                  <a:schemeClr val="tx1"/>
                </a:solidFill>
                <a:effectLst/>
                <a:latin typeface="Geist Medium" pitchFamily="2" charset="77"/>
                <a:ea typeface="+mn-ea"/>
                <a:cs typeface="+mn-cs"/>
              </a:rPr>
              <a:t>Drafting speed</a:t>
            </a:r>
            <a:r>
              <a:rPr lang="en-US" sz="1200" b="0" i="0" kern="1200" dirty="0">
                <a:solidFill>
                  <a:schemeClr val="tx1"/>
                </a:solidFill>
                <a:effectLst/>
                <a:latin typeface="Geist Medium" pitchFamily="2" charset="77"/>
                <a:ea typeface="+mn-ea"/>
                <a:cs typeface="+mn-cs"/>
              </a:rPr>
              <a:t> – AI can turn a transcript, notes, or rough process description into a structured first draft very quickly, cutting the blank-page burden. The biggest time savings come from converting messy source material into a usable outline, not from producing a final procedure that is ready for review.  </a:t>
            </a:r>
          </a:p>
          <a:p>
            <a:pPr rtl="0" fontAlgn="base"/>
            <a:r>
              <a:rPr lang="en-US" sz="1200" b="1" i="0" kern="1200" dirty="0">
                <a:solidFill>
                  <a:schemeClr val="tx1"/>
                </a:solidFill>
                <a:effectLst/>
                <a:latin typeface="Geist Medium" pitchFamily="2" charset="77"/>
                <a:ea typeface="+mn-ea"/>
                <a:cs typeface="+mn-cs"/>
              </a:rPr>
              <a:t>Formatting consistency</a:t>
            </a:r>
            <a:r>
              <a:rPr lang="en-US" sz="1200" b="0" i="0" kern="1200" dirty="0">
                <a:solidFill>
                  <a:schemeClr val="tx1"/>
                </a:solidFill>
                <a:effectLst/>
                <a:latin typeface="Geist Medium" pitchFamily="2" charset="77"/>
                <a:ea typeface="+mn-ea"/>
                <a:cs typeface="+mn-cs"/>
              </a:rPr>
              <a:t> – AI is great at enforcing a standard document shape: headings, numbered steps, terminology, tone, and repetitive language patterns. This helps writers keep procedures visually consistent throughout the document (and workplace). This benefit is even better when writers already have a template or style guide and want AI to normalize drafts to that format.  </a:t>
            </a:r>
          </a:p>
          <a:p>
            <a:pPr rtl="0" fontAlgn="base"/>
            <a:r>
              <a:rPr lang="en-US" sz="1200" b="1" i="0" kern="1200" dirty="0">
                <a:solidFill>
                  <a:schemeClr val="tx1"/>
                </a:solidFill>
                <a:effectLst/>
                <a:latin typeface="Geist Medium" pitchFamily="2" charset="77"/>
                <a:ea typeface="+mn-ea"/>
                <a:cs typeface="+mn-cs"/>
              </a:rPr>
              <a:t>Clarity improvements</a:t>
            </a:r>
            <a:r>
              <a:rPr lang="en-US" sz="1200" b="0" i="0" kern="1200" dirty="0">
                <a:solidFill>
                  <a:schemeClr val="tx1"/>
                </a:solidFill>
                <a:effectLst/>
                <a:latin typeface="Geist Medium" pitchFamily="2" charset="77"/>
                <a:ea typeface="+mn-ea"/>
                <a:cs typeface="+mn-cs"/>
              </a:rPr>
              <a:t> – AI can rewrite dense or technical instructions into simpler language, shorten wordy sections, and reduce ambiguity. It is especially helpful at turning passive, abstract, or overly formal text into direct, active voice procedures that are easier for staff to follow and result in less human errors. This improvement is best applied to content that already reflects the correct process and only needs better expression. </a:t>
            </a:r>
          </a:p>
          <a:p>
            <a:pPr rtl="0" fontAlgn="base"/>
            <a:r>
              <a:rPr lang="en-US" sz="1200" b="1" i="0" kern="1200" dirty="0">
                <a:solidFill>
                  <a:schemeClr val="tx1"/>
                </a:solidFill>
                <a:effectLst/>
                <a:latin typeface="Geist Medium" pitchFamily="2" charset="77"/>
                <a:ea typeface="+mn-ea"/>
                <a:cs typeface="+mn-cs"/>
              </a:rPr>
              <a:t>Regulatory language mapping</a:t>
            </a:r>
            <a:r>
              <a:rPr lang="en-US" sz="1200" b="0" i="0" kern="1200" dirty="0">
                <a:solidFill>
                  <a:schemeClr val="tx1"/>
                </a:solidFill>
                <a:effectLst/>
                <a:latin typeface="Geist Medium" pitchFamily="2" charset="77"/>
                <a:ea typeface="+mn-ea"/>
                <a:cs typeface="+mn-cs"/>
              </a:rPr>
              <a:t> – AI can help map external regulations and standards into internal procedures by spotting correspondences and gaps. This is incredibly useful in compliance programs where the volume of content is large, and the goal is to create a traceability matrix or gap analysis. The value of AI is demonstrated by accelerating discovery and alignment, not by replacing legal or compliance review.  </a:t>
            </a:r>
          </a:p>
          <a:p>
            <a:pPr rtl="0" fontAlgn="base"/>
            <a:r>
              <a:rPr lang="en-US" sz="1200" b="1" i="0" kern="1200" dirty="0">
                <a:solidFill>
                  <a:schemeClr val="tx1"/>
                </a:solidFill>
                <a:effectLst/>
                <a:latin typeface="Geist Medium" pitchFamily="2" charset="77"/>
                <a:ea typeface="+mn-ea"/>
                <a:cs typeface="+mn-cs"/>
              </a:rPr>
              <a:t>Version control support</a:t>
            </a:r>
            <a:r>
              <a:rPr lang="en-US" sz="1200" b="0" i="0" kern="1200" dirty="0">
                <a:solidFill>
                  <a:schemeClr val="tx1"/>
                </a:solidFill>
                <a:effectLst/>
                <a:latin typeface="Geist Medium" pitchFamily="2" charset="77"/>
                <a:ea typeface="+mn-ea"/>
                <a:cs typeface="+mn-cs"/>
              </a:rPr>
              <a:t> – AI can support identifying changed sections, summarize revisions, generate change logs, and draft update notes when procedures evolve. In practice, this works best when version control is established; AI can be used to reduce manual review effort, not decide what the authority on version control is. Strong version control processes support safer AI-generated edits because mistakes can be traced and revised.  </a:t>
            </a:r>
          </a:p>
          <a:p>
            <a:pPr rtl="0" fontAlgn="base"/>
            <a:endParaRPr lang="en-US" sz="1200" b="0" i="0" kern="1200" dirty="0">
              <a:solidFill>
                <a:schemeClr val="tx1"/>
              </a:solidFill>
              <a:effectLst/>
              <a:latin typeface="Geist Medium" pitchFamily="2" charset="77"/>
              <a:ea typeface="+mn-ea"/>
              <a:cs typeface="+mn-cs"/>
            </a:endParaRPr>
          </a:p>
          <a:p>
            <a:pPr rtl="0" fontAlgn="base"/>
            <a:r>
              <a:rPr lang="en-US" sz="1200" b="0" i="0" kern="1200" dirty="0">
                <a:solidFill>
                  <a:schemeClr val="tx1"/>
                </a:solidFill>
                <a:effectLst/>
                <a:latin typeface="Geist Medium" pitchFamily="2" charset="77"/>
                <a:ea typeface="+mn-ea"/>
                <a:cs typeface="+mn-cs"/>
              </a:rPr>
              <a:t>Procedure writing can be slowed down by blank-page friction, inconsistent wording, and the need to translate messy operational knowledge into something readable. AI reduces that friction by giving you a draft quickly, allowing the human writer to focus on accuracy, exceptions, controls, and approvals. Additionally, AI works best with the parts of writing that are repetitive, structural, and predictive, not the parts that require authority, validation, or operational judgement and experience. The win in using AI is that it can compress the mechanical parts of the timeline, ensuring writers can spend their time focused on the procedure itself.  </a:t>
            </a:r>
          </a:p>
          <a:p>
            <a:endParaRPr lang="en-US" dirty="0"/>
          </a:p>
        </p:txBody>
      </p:sp>
      <p:sp>
        <p:nvSpPr>
          <p:cNvPr id="4" name="Slide Number Placeholder 3"/>
          <p:cNvSpPr>
            <a:spLocks noGrp="1"/>
          </p:cNvSpPr>
          <p:nvPr>
            <p:ph type="sldNum" sz="quarter" idx="5"/>
          </p:nvPr>
        </p:nvSpPr>
        <p:spPr/>
        <p:txBody>
          <a:bodyPr/>
          <a:lstStyle/>
          <a:p>
            <a:fld id="{50502972-88E7-3E41-913F-479767DDB320}" type="slidenum">
              <a:rPr lang="en-US" smtClean="0"/>
              <a:pPr/>
              <a:t>4</a:t>
            </a:fld>
            <a:endParaRPr lang="en-US" dirty="0"/>
          </a:p>
        </p:txBody>
      </p:sp>
    </p:spTree>
    <p:extLst>
      <p:ext uri="{BB962C8B-B14F-4D97-AF65-F5344CB8AC3E}">
        <p14:creationId xmlns:p14="http://schemas.microsoft.com/office/powerpoint/2010/main" val="39857286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7603C8-578C-F76C-9B07-796752B9EE4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92019A9-2167-3A34-93DE-3B4B88544C3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DE4D154-2F65-159A-4FD1-F01DB1ED89D5}"/>
              </a:ext>
            </a:extLst>
          </p:cNvPr>
          <p:cNvSpPr>
            <a:spLocks noGrp="1"/>
          </p:cNvSpPr>
          <p:nvPr>
            <p:ph type="body" idx="1"/>
          </p:nvPr>
        </p:nvSpPr>
        <p:spPr/>
        <p:txBody>
          <a:bodyPr/>
          <a:lstStyle/>
          <a:p>
            <a:r>
              <a:rPr lang="en-US" dirty="0"/>
              <a:t>AI cannot replace human judgement</a:t>
            </a:r>
          </a:p>
          <a:p>
            <a:endParaRPr lang="en-US" dirty="0"/>
          </a:p>
          <a:p>
            <a:r>
              <a:rPr lang="en-US" sz="1200" b="0" i="0" kern="1200" dirty="0">
                <a:solidFill>
                  <a:schemeClr val="tx1"/>
                </a:solidFill>
                <a:effectLst/>
                <a:latin typeface="Geist Medium" pitchFamily="2" charset="77"/>
                <a:ea typeface="+mn-ea"/>
                <a:cs typeface="+mn-cs"/>
              </a:rPr>
              <a:t>While AI can support a writer in many ways, there continue to be significant human factor elements in which AI can cause catastrophic failure because they require human judgement, operation context and experience, and error trap knowledge rather than fluent appearing text generation. In procedure writing, AI may produce a document that looks and sounds acceptable, but still leaves the end-user exposed to overload, ambiguity, or unsafe execution.  </a:t>
            </a:r>
          </a:p>
          <a:p>
            <a:endParaRPr lang="en-US" sz="1200" b="0" i="0" kern="1200" dirty="0">
              <a:solidFill>
                <a:schemeClr val="tx1"/>
              </a:solidFill>
              <a:effectLst/>
              <a:latin typeface="Geist Medium" pitchFamily="2" charset="77"/>
              <a:ea typeface="+mn-ea"/>
              <a:cs typeface="+mn-cs"/>
            </a:endParaRPr>
          </a:p>
          <a:p>
            <a:pPr rtl="0" fontAlgn="base"/>
            <a:r>
              <a:rPr lang="en-US" sz="1200" b="1" i="0" kern="1200" dirty="0">
                <a:solidFill>
                  <a:schemeClr val="tx1"/>
                </a:solidFill>
                <a:effectLst/>
                <a:latin typeface="Geist Medium" pitchFamily="2" charset="77"/>
                <a:ea typeface="+mn-ea"/>
                <a:cs typeface="+mn-cs"/>
              </a:rPr>
              <a:t>Cognitive load calibration </a:t>
            </a:r>
            <a:r>
              <a:rPr lang="en-US" sz="1200" b="0" i="0" kern="1200" dirty="0">
                <a:solidFill>
                  <a:schemeClr val="tx1"/>
                </a:solidFill>
                <a:effectLst/>
                <a:latin typeface="Geist Medium" pitchFamily="2" charset="77"/>
                <a:ea typeface="+mn-ea"/>
                <a:cs typeface="+mn-cs"/>
              </a:rPr>
              <a:t>– AI cannot reliably judge how much information a worker can absorb at once, so it may create steps that are too dense, too vague, or too fragmented, essentially overlooking all the criteria of the procedure writing process. Human factored guidance ensures that automation can reduce workload, but doesn’t create an overreliance and loss of situational awareness if the procedure is not designed around the end user’s mental load. PPA Procedure guidelines dictate breaking information into one, maybe two actionable steps, whereas AI will attempt to optimize completeness or fluency instead of the cognitive needs and the end user.  </a:t>
            </a:r>
          </a:p>
          <a:p>
            <a:pPr rtl="0" fontAlgn="base"/>
            <a:r>
              <a:rPr lang="en-US" sz="1200" b="1" i="0" kern="1200" dirty="0">
                <a:solidFill>
                  <a:schemeClr val="tx1"/>
                </a:solidFill>
                <a:effectLst/>
                <a:latin typeface="Geist Medium" pitchFamily="2" charset="77"/>
                <a:ea typeface="+mn-ea"/>
                <a:cs typeface="+mn-cs"/>
              </a:rPr>
              <a:t>Decision point clarity</a:t>
            </a:r>
            <a:r>
              <a:rPr lang="en-US" sz="1200" b="0" i="0" kern="1200" dirty="0">
                <a:solidFill>
                  <a:schemeClr val="tx1"/>
                </a:solidFill>
                <a:effectLst/>
                <a:latin typeface="Geist Medium" pitchFamily="2" charset="77"/>
                <a:ea typeface="+mn-ea"/>
                <a:cs typeface="+mn-cs"/>
              </a:rPr>
              <a:t> – AI can state what to do, but not exactly when the end user must decide, escalate, verify, or stop, i.e. conditional steps. This matters because procedures fail when decision boundaries are unclear, leading to an error trap that can be either damaging or devastating. AI will attempt to infer whether a step is action based or conditional, but human factored procedures stress the clarity needed to write safe procedures.  </a:t>
            </a:r>
          </a:p>
          <a:p>
            <a:pPr rtl="0" fontAlgn="base"/>
            <a:r>
              <a:rPr lang="en-US" sz="1200" b="1" i="0" kern="1200" dirty="0">
                <a:solidFill>
                  <a:schemeClr val="tx1"/>
                </a:solidFill>
                <a:effectLst/>
                <a:latin typeface="Geist Medium" pitchFamily="2" charset="77"/>
                <a:ea typeface="+mn-ea"/>
                <a:cs typeface="+mn-cs"/>
              </a:rPr>
              <a:t>Error-likely situation recognition </a:t>
            </a:r>
            <a:r>
              <a:rPr lang="en-US" sz="1200" b="0" i="0" kern="1200" dirty="0">
                <a:solidFill>
                  <a:schemeClr val="tx1"/>
                </a:solidFill>
                <a:effectLst/>
                <a:latin typeface="Geist Medium" pitchFamily="2" charset="77"/>
                <a:ea typeface="+mn-ea"/>
                <a:cs typeface="+mn-cs"/>
              </a:rPr>
              <a:t>– AI is weak at identifying where a human is likely to make a mistake in the real word environment. Human factored procedures specifically call out potential error traps, ensuring risks are mitigated, especially during times of stress, ambiguity, or competing demands.  </a:t>
            </a:r>
          </a:p>
          <a:p>
            <a:pPr rtl="0" fontAlgn="base"/>
            <a:r>
              <a:rPr lang="en-US" sz="1200" b="1" i="0" kern="1200" dirty="0">
                <a:solidFill>
                  <a:schemeClr val="tx1"/>
                </a:solidFill>
                <a:effectLst/>
                <a:latin typeface="Geist Medium" pitchFamily="2" charset="77"/>
                <a:ea typeface="+mn-ea"/>
                <a:cs typeface="+mn-cs"/>
              </a:rPr>
              <a:t>Task boundary definition</a:t>
            </a:r>
            <a:r>
              <a:rPr lang="en-US" sz="1200" b="0" i="0" kern="1200" dirty="0">
                <a:solidFill>
                  <a:schemeClr val="tx1"/>
                </a:solidFill>
                <a:effectLst/>
                <a:latin typeface="Geist Medium" pitchFamily="2" charset="77"/>
                <a:ea typeface="+mn-ea"/>
                <a:cs typeface="+mn-cs"/>
              </a:rPr>
              <a:t> – AI struggles to define where one role ends and another begins, especially if the work crosses teams, shifts, or systems.  Human factored procedures ensure the clarity needed to successfully identify workflows and user responsibilities. Without the boundary clearly defined, workers may duplicate efforts, skip steps, or assume someone else is responsible for next moves.  </a:t>
            </a:r>
          </a:p>
          <a:p>
            <a:pPr rtl="0" fontAlgn="base"/>
            <a:r>
              <a:rPr lang="en-US" sz="1200" b="1" i="0" kern="1200" dirty="0">
                <a:solidFill>
                  <a:schemeClr val="tx1"/>
                </a:solidFill>
                <a:effectLst/>
                <a:latin typeface="Geist Medium" pitchFamily="2" charset="77"/>
                <a:ea typeface="+mn-ea"/>
                <a:cs typeface="+mn-cs"/>
              </a:rPr>
              <a:t>Conditional logic structure </a:t>
            </a:r>
            <a:r>
              <a:rPr lang="en-US" sz="1200" b="0" i="0" kern="1200" dirty="0">
                <a:solidFill>
                  <a:schemeClr val="tx1"/>
                </a:solidFill>
                <a:effectLst/>
                <a:latin typeface="Geist Medium" pitchFamily="2" charset="77"/>
                <a:ea typeface="+mn-ea"/>
                <a:cs typeface="+mn-cs"/>
              </a:rPr>
              <a:t>– AI is capable of drafting “IF…THEN” language, but it often misses nested conditions, exception branches, and escalation paths. This is a major problem when high-risk environments depend on conditional steps when executing potentially dangerous procedures. Human factored design requires explicit logic when developing action steps, ensuring clarity in the execution. AI is not capable of reliably producing these steps without strong source material and expert editing.  </a:t>
            </a:r>
          </a:p>
          <a:p>
            <a:pPr rtl="0" fontAlgn="base"/>
            <a:r>
              <a:rPr lang="en-US" sz="1200" b="1" i="0" kern="1200" dirty="0">
                <a:solidFill>
                  <a:schemeClr val="tx1"/>
                </a:solidFill>
                <a:effectLst/>
                <a:latin typeface="Geist Medium" pitchFamily="2" charset="77"/>
                <a:ea typeface="+mn-ea"/>
                <a:cs typeface="+mn-cs"/>
              </a:rPr>
              <a:t>Warnings and cautions placement</a:t>
            </a:r>
            <a:r>
              <a:rPr lang="en-US" sz="1200" b="0" i="0" kern="1200" dirty="0">
                <a:solidFill>
                  <a:schemeClr val="tx1"/>
                </a:solidFill>
                <a:effectLst/>
                <a:latin typeface="Geist Medium" pitchFamily="2" charset="77"/>
                <a:ea typeface="+mn-ea"/>
                <a:cs typeface="+mn-cs"/>
              </a:rPr>
              <a:t> – AI may include warnings and cautions but does not have the capability to reliably place them where they are needed to prevent damage or harm. Human factored procedures identify the importance of timing and positioning to support safe action that is not just identified generically in the document. In other words, a warning buried at the start of a lengthy procedure may be ignored, whereas a warning placed in relation to a potentially risky step can change human behavior.  </a:t>
            </a:r>
          </a:p>
          <a:p>
            <a:pPr rtl="0" fontAlgn="base"/>
            <a:r>
              <a:rPr lang="en-US" sz="1200" b="1" i="0" kern="1200" dirty="0">
                <a:solidFill>
                  <a:schemeClr val="tx1"/>
                </a:solidFill>
                <a:effectLst/>
                <a:latin typeface="Geist Medium" pitchFamily="2" charset="77"/>
                <a:ea typeface="+mn-ea"/>
                <a:cs typeface="+mn-cs"/>
              </a:rPr>
              <a:t>Recovery step design</a:t>
            </a:r>
            <a:r>
              <a:rPr lang="en-US" sz="1200" b="0" i="0" kern="1200" dirty="0">
                <a:solidFill>
                  <a:schemeClr val="tx1"/>
                </a:solidFill>
                <a:effectLst/>
                <a:latin typeface="Geist Medium" pitchFamily="2" charset="77"/>
                <a:ea typeface="+mn-ea"/>
                <a:cs typeface="+mn-cs"/>
              </a:rPr>
              <a:t> – AI is weak in designing procedures that support the worker when something goes wrong. AI is unable to predict breakdowns and cannot identify recovery methods to safely continue procedure execution. Human factored procedures include recover design that identifies ways the worker can back out safely, restore state, escalate and document issues, and continue without operating in a knowledge-based mode.  </a:t>
            </a:r>
          </a:p>
          <a:p>
            <a:pPr rtl="0" fontAlgn="base"/>
            <a:endParaRPr lang="en-US" sz="1200" b="0" i="0" kern="1200" dirty="0">
              <a:solidFill>
                <a:schemeClr val="tx1"/>
              </a:solidFill>
              <a:effectLst/>
              <a:latin typeface="Geist Medium" pitchFamily="2" charset="77"/>
              <a:ea typeface="+mn-ea"/>
              <a:cs typeface="+mn-cs"/>
            </a:endParaRPr>
          </a:p>
          <a:p>
            <a:pPr rtl="0" fontAlgn="base"/>
            <a:r>
              <a:rPr lang="en-US" sz="1200" b="0" i="0" kern="1200" dirty="0">
                <a:solidFill>
                  <a:schemeClr val="tx1"/>
                </a:solidFill>
                <a:effectLst/>
                <a:latin typeface="Geist Medium" pitchFamily="2" charset="77"/>
                <a:ea typeface="+mn-ea"/>
                <a:cs typeface="+mn-cs"/>
              </a:rPr>
              <a:t>These seven elements are not just writing style issues, they are execution issues that can lead to missteps or disaster. A procedure can look polished but can still fail because it does not anticipate human need, limitation, or error states in the real environment.  </a:t>
            </a:r>
          </a:p>
          <a:p>
            <a:pPr rtl="0" fontAlgn="base"/>
            <a:r>
              <a:rPr lang="en-US" sz="1200" b="0" i="0" kern="1200" dirty="0">
                <a:solidFill>
                  <a:schemeClr val="tx1"/>
                </a:solidFill>
                <a:effectLst/>
                <a:latin typeface="Geist Medium" pitchFamily="2" charset="77"/>
                <a:ea typeface="+mn-ea"/>
                <a:cs typeface="+mn-cs"/>
              </a:rPr>
              <a:t> </a:t>
            </a:r>
          </a:p>
          <a:p>
            <a:pPr rtl="0" fontAlgn="base"/>
            <a:r>
              <a:rPr lang="en-US" sz="1200" b="0" i="0" kern="1200" dirty="0">
                <a:solidFill>
                  <a:schemeClr val="tx1"/>
                </a:solidFill>
                <a:effectLst/>
                <a:latin typeface="Geist Medium" pitchFamily="2" charset="77"/>
                <a:ea typeface="+mn-ea"/>
                <a:cs typeface="+mn-cs"/>
              </a:rPr>
              <a:t> </a:t>
            </a:r>
          </a:p>
          <a:p>
            <a:endParaRPr lang="en-US" dirty="0"/>
          </a:p>
          <a:p>
            <a:endParaRPr lang="en-US" dirty="0"/>
          </a:p>
        </p:txBody>
      </p:sp>
      <p:sp>
        <p:nvSpPr>
          <p:cNvPr id="4" name="Slide Number Placeholder 3">
            <a:extLst>
              <a:ext uri="{FF2B5EF4-FFF2-40B4-BE49-F238E27FC236}">
                <a16:creationId xmlns:a16="http://schemas.microsoft.com/office/drawing/2014/main" id="{0FBA35D5-B0C6-13E0-EE53-2B8B1F55717D}"/>
              </a:ext>
            </a:extLst>
          </p:cNvPr>
          <p:cNvSpPr>
            <a:spLocks noGrp="1"/>
          </p:cNvSpPr>
          <p:nvPr>
            <p:ph type="sldNum" sz="quarter" idx="5"/>
          </p:nvPr>
        </p:nvSpPr>
        <p:spPr/>
        <p:txBody>
          <a:bodyPr/>
          <a:lstStyle/>
          <a:p>
            <a:fld id="{50502972-88E7-3E41-913F-479767DDB320}" type="slidenum">
              <a:rPr lang="en-US" smtClean="0"/>
              <a:pPr/>
              <a:t>5</a:t>
            </a:fld>
            <a:endParaRPr lang="en-US" dirty="0"/>
          </a:p>
        </p:txBody>
      </p:sp>
    </p:spTree>
    <p:extLst>
      <p:ext uri="{BB962C8B-B14F-4D97-AF65-F5344CB8AC3E}">
        <p14:creationId xmlns:p14="http://schemas.microsoft.com/office/powerpoint/2010/main" val="4163583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8ACB93-1DC8-B821-06F3-82E329E8F58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CB371FC-5E68-67D8-6904-C896A252FB4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58FBAB7-509B-658B-5A79-22E4F6915154}"/>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Drafting Speed – Took 14 minutes; PSM Style Guide and an example of one of our templates. </a:t>
            </a:r>
          </a:p>
          <a:p>
            <a:endParaRPr lang="en-US" dirty="0"/>
          </a:p>
        </p:txBody>
      </p:sp>
      <p:sp>
        <p:nvSpPr>
          <p:cNvPr id="4" name="Slide Number Placeholder 3">
            <a:extLst>
              <a:ext uri="{FF2B5EF4-FFF2-40B4-BE49-F238E27FC236}">
                <a16:creationId xmlns:a16="http://schemas.microsoft.com/office/drawing/2014/main" id="{092A4FBE-E849-7D33-63D7-6423E1060590}"/>
              </a:ext>
            </a:extLst>
          </p:cNvPr>
          <p:cNvSpPr>
            <a:spLocks noGrp="1"/>
          </p:cNvSpPr>
          <p:nvPr>
            <p:ph type="sldNum" sz="quarter" idx="5"/>
          </p:nvPr>
        </p:nvSpPr>
        <p:spPr/>
        <p:txBody>
          <a:bodyPr/>
          <a:lstStyle/>
          <a:p>
            <a:fld id="{50502972-88E7-3E41-913F-479767DDB320}" type="slidenum">
              <a:rPr lang="en-US" smtClean="0"/>
              <a:pPr/>
              <a:t>6</a:t>
            </a:fld>
            <a:endParaRPr lang="en-US" dirty="0"/>
          </a:p>
        </p:txBody>
      </p:sp>
    </p:spTree>
    <p:extLst>
      <p:ext uri="{BB962C8B-B14F-4D97-AF65-F5344CB8AC3E}">
        <p14:creationId xmlns:p14="http://schemas.microsoft.com/office/powerpoint/2010/main" val="2375793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CFBC0B-7F83-C299-D874-F60ADA38869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D57548E-FA20-A3F4-7072-FBFC2D534DF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ABC8AFD-8B7B-E266-1B10-A7FB7E8AAB4B}"/>
              </a:ext>
            </a:extLst>
          </p:cNvPr>
          <p:cNvSpPr>
            <a:spLocks noGrp="1"/>
          </p:cNvSpPr>
          <p:nvPr>
            <p:ph type="body" idx="1"/>
          </p:nvPr>
        </p:nvSpPr>
        <p:spPr/>
        <p:txBody>
          <a:bodyPr/>
          <a:lstStyle/>
          <a:p>
            <a:r>
              <a:rPr lang="en-US" dirty="0"/>
              <a:t>AI A vs AI B </a:t>
            </a:r>
          </a:p>
          <a:p>
            <a:r>
              <a:rPr lang="en-US" dirty="0"/>
              <a:t>- Difference in perspective; AI does not know the difference</a:t>
            </a:r>
          </a:p>
          <a:p>
            <a:endParaRPr lang="en-US" dirty="0"/>
          </a:p>
        </p:txBody>
      </p:sp>
      <p:sp>
        <p:nvSpPr>
          <p:cNvPr id="4" name="Slide Number Placeholder 3">
            <a:extLst>
              <a:ext uri="{FF2B5EF4-FFF2-40B4-BE49-F238E27FC236}">
                <a16:creationId xmlns:a16="http://schemas.microsoft.com/office/drawing/2014/main" id="{DCBB8E69-02FD-0562-4CC7-41650C168FC0}"/>
              </a:ext>
            </a:extLst>
          </p:cNvPr>
          <p:cNvSpPr>
            <a:spLocks noGrp="1"/>
          </p:cNvSpPr>
          <p:nvPr>
            <p:ph type="sldNum" sz="quarter" idx="5"/>
          </p:nvPr>
        </p:nvSpPr>
        <p:spPr/>
        <p:txBody>
          <a:bodyPr/>
          <a:lstStyle/>
          <a:p>
            <a:fld id="{50502972-88E7-3E41-913F-479767DDB320}" type="slidenum">
              <a:rPr lang="en-US" smtClean="0"/>
              <a:pPr/>
              <a:t>7</a:t>
            </a:fld>
            <a:endParaRPr lang="en-US" dirty="0"/>
          </a:p>
        </p:txBody>
      </p:sp>
    </p:spTree>
    <p:extLst>
      <p:ext uri="{BB962C8B-B14F-4D97-AF65-F5344CB8AC3E}">
        <p14:creationId xmlns:p14="http://schemas.microsoft.com/office/powerpoint/2010/main" val="71448673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688D21-F8F7-1734-59EE-1A59CCF426B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A865562-30A6-E72E-83BA-1ABF160272B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E82F112-2760-4FA0-4E3D-6D2DB2C58D83}"/>
              </a:ext>
            </a:extLst>
          </p:cNvPr>
          <p:cNvSpPr>
            <a:spLocks noGrp="1"/>
          </p:cNvSpPr>
          <p:nvPr>
            <p:ph type="body" idx="1"/>
          </p:nvPr>
        </p:nvSpPr>
        <p:spPr/>
        <p:txBody>
          <a:bodyPr/>
          <a:lstStyle/>
          <a:p>
            <a:r>
              <a:rPr lang="en-US" dirty="0"/>
              <a:t>AI A vs AI B </a:t>
            </a:r>
          </a:p>
          <a:p>
            <a:r>
              <a:rPr lang="en-US" dirty="0"/>
              <a:t>- Difference in perspective; AI does not know the difference</a:t>
            </a:r>
          </a:p>
          <a:p>
            <a:endParaRPr lang="en-US" dirty="0"/>
          </a:p>
        </p:txBody>
      </p:sp>
      <p:sp>
        <p:nvSpPr>
          <p:cNvPr id="4" name="Slide Number Placeholder 3">
            <a:extLst>
              <a:ext uri="{FF2B5EF4-FFF2-40B4-BE49-F238E27FC236}">
                <a16:creationId xmlns:a16="http://schemas.microsoft.com/office/drawing/2014/main" id="{58DD9492-A414-C40F-0F74-3640B83D7A5A}"/>
              </a:ext>
            </a:extLst>
          </p:cNvPr>
          <p:cNvSpPr>
            <a:spLocks noGrp="1"/>
          </p:cNvSpPr>
          <p:nvPr>
            <p:ph type="sldNum" sz="quarter" idx="5"/>
          </p:nvPr>
        </p:nvSpPr>
        <p:spPr/>
        <p:txBody>
          <a:bodyPr/>
          <a:lstStyle/>
          <a:p>
            <a:fld id="{50502972-88E7-3E41-913F-479767DDB320}" type="slidenum">
              <a:rPr lang="en-US" smtClean="0"/>
              <a:pPr/>
              <a:t>8</a:t>
            </a:fld>
            <a:endParaRPr lang="en-US" dirty="0"/>
          </a:p>
        </p:txBody>
      </p:sp>
    </p:spTree>
    <p:extLst>
      <p:ext uri="{BB962C8B-B14F-4D97-AF65-F5344CB8AC3E}">
        <p14:creationId xmlns:p14="http://schemas.microsoft.com/office/powerpoint/2010/main" val="120362929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CB1E9A-C606-5666-A444-1597BD3FA68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6ED3519-73F1-DB6F-F8EB-23F9C120DC0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6E96E6F-11A4-0718-463A-B7E676A10C27}"/>
              </a:ext>
            </a:extLst>
          </p:cNvPr>
          <p:cNvSpPr>
            <a:spLocks noGrp="1"/>
          </p:cNvSpPr>
          <p:nvPr>
            <p:ph type="body" idx="1"/>
          </p:nvPr>
        </p:nvSpPr>
        <p:spPr/>
        <p:txBody>
          <a:bodyPr/>
          <a:lstStyle/>
          <a:p>
            <a:r>
              <a:rPr lang="en-US" dirty="0"/>
              <a:t>AI A vs AI B </a:t>
            </a:r>
          </a:p>
          <a:p>
            <a:r>
              <a:rPr lang="en-US" dirty="0"/>
              <a:t>- Difference in perspective; AI does not know the difference</a:t>
            </a:r>
          </a:p>
          <a:p>
            <a:endParaRPr lang="en-US" dirty="0"/>
          </a:p>
        </p:txBody>
      </p:sp>
      <p:sp>
        <p:nvSpPr>
          <p:cNvPr id="4" name="Slide Number Placeholder 3">
            <a:extLst>
              <a:ext uri="{FF2B5EF4-FFF2-40B4-BE49-F238E27FC236}">
                <a16:creationId xmlns:a16="http://schemas.microsoft.com/office/drawing/2014/main" id="{D975E2C9-ECE1-9245-A27E-CCA6E2E06B86}"/>
              </a:ext>
            </a:extLst>
          </p:cNvPr>
          <p:cNvSpPr>
            <a:spLocks noGrp="1"/>
          </p:cNvSpPr>
          <p:nvPr>
            <p:ph type="sldNum" sz="quarter" idx="5"/>
          </p:nvPr>
        </p:nvSpPr>
        <p:spPr/>
        <p:txBody>
          <a:bodyPr/>
          <a:lstStyle/>
          <a:p>
            <a:fld id="{50502972-88E7-3E41-913F-479767DDB320}" type="slidenum">
              <a:rPr lang="en-US" smtClean="0"/>
              <a:pPr/>
              <a:t>9</a:t>
            </a:fld>
            <a:endParaRPr lang="en-US" dirty="0"/>
          </a:p>
        </p:txBody>
      </p:sp>
    </p:spTree>
    <p:extLst>
      <p:ext uri="{BB962C8B-B14F-4D97-AF65-F5344CB8AC3E}">
        <p14:creationId xmlns:p14="http://schemas.microsoft.com/office/powerpoint/2010/main" val="104206039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26BD73-A69D-302F-47E4-D670518D2FD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FCBE7D3-D491-468A-CCBD-E87C2B12247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6255F91-1DFA-08B3-A20A-2020B481BBD0}"/>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Geist Medium" pitchFamily="2" charset="77"/>
                <a:ea typeface="+mn-ea"/>
                <a:cs typeface="+mn-cs"/>
              </a:rPr>
              <a:t>This is where duty of care comes in, or OSHA’s General Duty Clause; and it enters whether your organization has named it or not.  </a:t>
            </a:r>
            <a:endParaRPr lang="en-US" dirty="0"/>
          </a:p>
          <a:p>
            <a:endParaRPr lang="en-US" dirty="0"/>
          </a:p>
          <a:p>
            <a:pPr marL="171450" indent="-171450" rtl="0" fontAlgn="base">
              <a:buFont typeface="Arial" panose="020B0604020202020204" pitchFamily="34" charset="0"/>
              <a:buChar char="•"/>
            </a:pPr>
            <a:r>
              <a:rPr lang="en-US" sz="1200" b="0" i="0" kern="1200" dirty="0">
                <a:solidFill>
                  <a:schemeClr val="tx1"/>
                </a:solidFill>
                <a:effectLst/>
                <a:latin typeface="Geist Medium" pitchFamily="2" charset="77"/>
                <a:ea typeface="+mn-ea"/>
                <a:cs typeface="+mn-cs"/>
              </a:rPr>
              <a:t>Understand that generating does not equal validating. </a:t>
            </a:r>
          </a:p>
          <a:p>
            <a:pPr marL="171450" indent="-171450" rtl="0" fontAlgn="base">
              <a:buFont typeface="Arial" panose="020B0604020202020204" pitchFamily="34" charset="0"/>
              <a:buChar char="•"/>
            </a:pPr>
            <a:r>
              <a:rPr lang="en-US" sz="1200" b="0" i="0" kern="1200" dirty="0">
                <a:solidFill>
                  <a:schemeClr val="tx1"/>
                </a:solidFill>
                <a:effectLst/>
                <a:latin typeface="Geist Medium" pitchFamily="2" charset="77"/>
                <a:ea typeface="+mn-ea"/>
                <a:cs typeface="+mn-cs"/>
              </a:rPr>
              <a:t>We cannot delegate judgement to the AI Tool being used</a:t>
            </a:r>
          </a:p>
          <a:p>
            <a:pPr marL="171450" indent="-171450" rtl="0" fontAlgn="base">
              <a:buFont typeface="Arial" panose="020B0604020202020204" pitchFamily="34" charset="0"/>
              <a:buChar char="•"/>
            </a:pPr>
            <a:r>
              <a:rPr lang="en-US" sz="1200" b="0" i="0" kern="1200" dirty="0">
                <a:solidFill>
                  <a:schemeClr val="tx1"/>
                </a:solidFill>
                <a:effectLst/>
                <a:latin typeface="Geist Medium" pitchFamily="2" charset="77"/>
                <a:ea typeface="+mn-ea"/>
                <a:cs typeface="+mn-cs"/>
              </a:rPr>
              <a:t>Our signature attests that we as professionals (reviewers/validators)  are verifying and taking ownership of this work</a:t>
            </a:r>
          </a:p>
          <a:p>
            <a:pPr marL="171450" indent="-171450" rtl="0" fontAlgn="base">
              <a:buFont typeface="Arial" panose="020B0604020202020204" pitchFamily="34" charset="0"/>
              <a:buChar char="•"/>
            </a:pPr>
            <a:r>
              <a:rPr lang="en-US" sz="1200" b="0" i="0" kern="1200" dirty="0">
                <a:solidFill>
                  <a:schemeClr val="tx1"/>
                </a:solidFill>
                <a:effectLst/>
                <a:latin typeface="Geist Medium" pitchFamily="2" charset="77"/>
                <a:ea typeface="+mn-ea"/>
                <a:cs typeface="+mn-cs"/>
              </a:rPr>
              <a:t>The regulators of industry establish that professionals cannot allow their professional judgement and skill to be automated. </a:t>
            </a:r>
          </a:p>
          <a:p>
            <a:pPr marL="0" marR="0" lvl="0" indent="0" algn="l" defTabSz="914400" rtl="0" eaLnBrk="1" fontAlgn="base" latinLnBrk="0" hangingPunct="1">
              <a:lnSpc>
                <a:spcPct val="100000"/>
              </a:lnSpc>
              <a:spcBef>
                <a:spcPts val="0"/>
              </a:spcBef>
              <a:spcAft>
                <a:spcPts val="0"/>
              </a:spcAft>
              <a:buClrTx/>
              <a:buSzTx/>
              <a:buFont typeface="Arial" panose="020B0604020202020204" pitchFamily="34" charset="0"/>
              <a:buNone/>
              <a:tabLst/>
              <a:defRPr/>
            </a:pPr>
            <a:endParaRPr lang="en-US" sz="1200" b="0" i="0" kern="1200" dirty="0">
              <a:solidFill>
                <a:schemeClr val="tx1"/>
              </a:solidFill>
              <a:effectLst/>
              <a:latin typeface="Geist Medium" pitchFamily="2" charset="77"/>
              <a:ea typeface="+mn-ea"/>
              <a:cs typeface="+mn-cs"/>
            </a:endParaRPr>
          </a:p>
          <a:p>
            <a:pPr marL="171450" marR="0" lvl="0" indent="-1714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lang="en-US" sz="1200" b="0" i="0" kern="1200" dirty="0">
                <a:solidFill>
                  <a:schemeClr val="tx1"/>
                </a:solidFill>
                <a:effectLst/>
                <a:latin typeface="Geist Medium" pitchFamily="2" charset="77"/>
                <a:ea typeface="+mn-ea"/>
                <a:cs typeface="+mn-cs"/>
              </a:rPr>
              <a:t>Duty of care, in the professional and legal sense, is the obligation to exercise the level of judgement and diligence that a competent professional in your role would exercise given the foreseeable consequence of getting it wrong. In high-risk industries, that standard has always been high. Using AI doesn’t lower this standard, but it changes the ease with which output is produced. With that comes the temptation to treat production speed as a proxy for review quality.  </a:t>
            </a:r>
          </a:p>
          <a:p>
            <a:pPr marL="171450" marR="0" lvl="0" indent="-1714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endParaRPr lang="en-US" sz="1200" b="0" i="0" kern="1200" dirty="0">
              <a:solidFill>
                <a:schemeClr val="tx1"/>
              </a:solidFill>
              <a:effectLst/>
              <a:latin typeface="Geist Medium" pitchFamily="2" charset="77"/>
              <a:ea typeface="+mn-ea"/>
              <a:cs typeface="+mn-cs"/>
            </a:endParaRPr>
          </a:p>
          <a:p>
            <a:pPr marL="171450" marR="0" lvl="0" indent="-1714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lang="en-US" sz="1200" b="0" i="0" kern="1200" dirty="0">
                <a:solidFill>
                  <a:schemeClr val="tx1"/>
                </a:solidFill>
                <a:effectLst/>
                <a:latin typeface="Geist Medium" pitchFamily="2" charset="77"/>
                <a:ea typeface="+mn-ea"/>
                <a:cs typeface="+mn-cs"/>
              </a:rPr>
              <a:t>Historically, procedures are a controlled document that are generated from other controlled documents. Professionals must recognize that AI can point you in the right direction by providing references or citations, but the legitimacy of those must be proven to be accurate and appropriate.</a:t>
            </a:r>
          </a:p>
          <a:p>
            <a:pPr marL="0" indent="0" rtl="0" fontAlgn="base">
              <a:buFont typeface="Arial" panose="020B0604020202020204" pitchFamily="34" charset="0"/>
              <a:buNone/>
            </a:pPr>
            <a:endParaRPr lang="en-US" sz="1200" b="0" i="0" kern="1200" dirty="0">
              <a:solidFill>
                <a:schemeClr val="tx1"/>
              </a:solidFill>
              <a:effectLst/>
              <a:latin typeface="Geist Medium" pitchFamily="2" charset="77"/>
              <a:ea typeface="+mn-ea"/>
              <a:cs typeface="+mn-cs"/>
            </a:endParaRPr>
          </a:p>
          <a:p>
            <a:pPr marL="171450" indent="-171450" rtl="0" fontAlgn="base">
              <a:buFont typeface="Arial" panose="020B0604020202020204" pitchFamily="34" charset="0"/>
              <a:buChar char="•"/>
            </a:pPr>
            <a:r>
              <a:rPr lang="en-US" sz="1200" b="0" i="0" kern="1200" dirty="0">
                <a:solidFill>
                  <a:schemeClr val="tx1"/>
                </a:solidFill>
                <a:effectLst/>
                <a:latin typeface="Geist Medium" pitchFamily="2" charset="77"/>
                <a:ea typeface="+mn-ea"/>
                <a:cs typeface="+mn-cs"/>
              </a:rPr>
              <a:t>The legal framework is unambiguous on this point – generating a document is not the same as validating one. The professional who signs off on a producer bears responsibility for its fitness for use, not the tool that drafted it. A structural engineer can’t cite the CAD software when a building fails. A procedure professional cant cite the AI Language Model when a worker is injured following a step that was plausible on paper but wrong in the field. The signature on that document is not a formatting approval; it is a professional attestation that the content has been validated and approved against operational reality.  </a:t>
            </a:r>
          </a:p>
          <a:p>
            <a:pPr marL="171450" indent="-171450" rtl="0" fontAlgn="base">
              <a:buFont typeface="Arial" panose="020B0604020202020204" pitchFamily="34" charset="0"/>
              <a:buChar char="•"/>
            </a:pPr>
            <a:endParaRPr lang="en-US" sz="1200" b="0" i="0" kern="1200" dirty="0">
              <a:solidFill>
                <a:schemeClr val="tx1"/>
              </a:solidFill>
              <a:effectLst/>
              <a:latin typeface="Geist Medium" pitchFamily="2" charset="77"/>
              <a:ea typeface="+mn-ea"/>
              <a:cs typeface="+mn-cs"/>
            </a:endParaRPr>
          </a:p>
          <a:p>
            <a:pPr marL="171450" indent="-171450" rtl="0" fontAlgn="base">
              <a:buFont typeface="Arial" panose="020B0604020202020204" pitchFamily="34" charset="0"/>
              <a:buChar char="•"/>
            </a:pPr>
            <a:r>
              <a:rPr lang="en-US" sz="1200" b="0" i="0" kern="1200" dirty="0">
                <a:solidFill>
                  <a:schemeClr val="tx1"/>
                </a:solidFill>
                <a:effectLst/>
                <a:latin typeface="Geist Medium" pitchFamily="2" charset="77"/>
                <a:ea typeface="+mn-ea"/>
                <a:cs typeface="+mn-cs"/>
              </a:rPr>
              <a:t>Several engineering ethics codes (NSPE – National Society of Professional Engineers and AIChE – American Institute of Chemical Engineers) establish explicitly that these professionals may not replace their professional judgement and skill to automated systems. The delegation itself is the breach. This isn’t a theoretical future concern; it is happening in high risk industries in current time. </a:t>
            </a:r>
          </a:p>
          <a:p>
            <a:pPr marL="171450" indent="-171450" rtl="0" fontAlgn="base">
              <a:buFont typeface="Arial" panose="020B0604020202020204" pitchFamily="34" charset="0"/>
              <a:buChar char="•"/>
            </a:pPr>
            <a:endParaRPr lang="en-US" sz="1200" b="0" i="0" kern="1200" dirty="0">
              <a:solidFill>
                <a:schemeClr val="tx1"/>
              </a:solidFill>
              <a:effectLst/>
              <a:latin typeface="Geist Medium" pitchFamily="2" charset="77"/>
              <a:ea typeface="+mn-ea"/>
              <a:cs typeface="+mn-cs"/>
            </a:endParaRPr>
          </a:p>
          <a:p>
            <a:pPr marL="171450" indent="-171450" rtl="0" fontAlgn="base">
              <a:buFont typeface="Arial" panose="020B0604020202020204" pitchFamily="34" charset="0"/>
              <a:buChar char="•"/>
            </a:pPr>
            <a:r>
              <a:rPr lang="en-US" sz="1200" b="0" i="0" kern="1200" dirty="0">
                <a:solidFill>
                  <a:schemeClr val="tx1"/>
                </a:solidFill>
                <a:effectLst/>
                <a:latin typeface="Geist Medium" pitchFamily="2" charset="77"/>
                <a:ea typeface="+mn-ea"/>
                <a:cs typeface="+mn-cs"/>
              </a:rPr>
              <a:t>As AI-assisted documentation becomes more common in regulated industries, the question of validation will be asked by regulators, legal counsel, and unfortunately, incident investigators. </a:t>
            </a:r>
          </a:p>
          <a:p>
            <a:endParaRPr lang="en-US" dirty="0"/>
          </a:p>
          <a:p>
            <a:endParaRPr lang="en-US" dirty="0"/>
          </a:p>
        </p:txBody>
      </p:sp>
      <p:sp>
        <p:nvSpPr>
          <p:cNvPr id="4" name="Slide Number Placeholder 3">
            <a:extLst>
              <a:ext uri="{FF2B5EF4-FFF2-40B4-BE49-F238E27FC236}">
                <a16:creationId xmlns:a16="http://schemas.microsoft.com/office/drawing/2014/main" id="{F20561D1-E1B9-7E7F-5DBB-B57E3151F794}"/>
              </a:ext>
            </a:extLst>
          </p:cNvPr>
          <p:cNvSpPr>
            <a:spLocks noGrp="1"/>
          </p:cNvSpPr>
          <p:nvPr>
            <p:ph type="sldNum" sz="quarter" idx="5"/>
          </p:nvPr>
        </p:nvSpPr>
        <p:spPr/>
        <p:txBody>
          <a:bodyPr/>
          <a:lstStyle/>
          <a:p>
            <a:fld id="{50502972-88E7-3E41-913F-479767DDB320}" type="slidenum">
              <a:rPr lang="en-US" smtClean="0"/>
              <a:pPr/>
              <a:t>10</a:t>
            </a:fld>
            <a:endParaRPr lang="en-US" dirty="0"/>
          </a:p>
        </p:txBody>
      </p:sp>
    </p:spTree>
    <p:extLst>
      <p:ext uri="{BB962C8B-B14F-4D97-AF65-F5344CB8AC3E}">
        <p14:creationId xmlns:p14="http://schemas.microsoft.com/office/powerpoint/2010/main" val="83037819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21EEE7-C3A5-C877-0DC4-C2766FB4E9D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7A99452-B367-C942-486B-6A6F53864A5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019C2D0-5340-6D3E-56BA-CA340898B2E9}"/>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Geist Medium" pitchFamily="2" charset="77"/>
                <a:ea typeface="+mn-ea"/>
                <a:cs typeface="+mn-cs"/>
              </a:rPr>
              <a:t>This is where duty of care comes in, or OSHA’s General Duty Clause; and it enters whether your organization has named it or not.  </a:t>
            </a:r>
            <a:endParaRPr lang="en-US" dirty="0"/>
          </a:p>
          <a:p>
            <a:endParaRPr lang="en-US" dirty="0"/>
          </a:p>
          <a:p>
            <a:pPr marL="171450" indent="-171450" rtl="0" fontAlgn="base">
              <a:buFont typeface="Arial" panose="020B0604020202020204" pitchFamily="34" charset="0"/>
              <a:buChar char="•"/>
            </a:pPr>
            <a:r>
              <a:rPr lang="en-US" sz="1200" b="0" i="0" kern="1200" dirty="0">
                <a:solidFill>
                  <a:schemeClr val="tx1"/>
                </a:solidFill>
                <a:effectLst/>
                <a:latin typeface="Geist Medium" pitchFamily="2" charset="77"/>
                <a:ea typeface="+mn-ea"/>
                <a:cs typeface="+mn-cs"/>
              </a:rPr>
              <a:t>Understand that generating does not equal validating. </a:t>
            </a:r>
          </a:p>
          <a:p>
            <a:pPr marL="171450" indent="-171450" rtl="0" fontAlgn="base">
              <a:buFont typeface="Arial" panose="020B0604020202020204" pitchFamily="34" charset="0"/>
              <a:buChar char="•"/>
            </a:pPr>
            <a:r>
              <a:rPr lang="en-US" sz="1200" b="0" i="0" kern="1200" dirty="0">
                <a:solidFill>
                  <a:schemeClr val="tx1"/>
                </a:solidFill>
                <a:effectLst/>
                <a:latin typeface="Geist Medium" pitchFamily="2" charset="77"/>
                <a:ea typeface="+mn-ea"/>
                <a:cs typeface="+mn-cs"/>
              </a:rPr>
              <a:t>We cannot delegate judgement to the AI Tool being used</a:t>
            </a:r>
          </a:p>
          <a:p>
            <a:pPr marL="171450" indent="-171450" rtl="0" fontAlgn="base">
              <a:buFont typeface="Arial" panose="020B0604020202020204" pitchFamily="34" charset="0"/>
              <a:buChar char="•"/>
            </a:pPr>
            <a:r>
              <a:rPr lang="en-US" sz="1200" b="0" i="0" kern="1200" dirty="0">
                <a:solidFill>
                  <a:schemeClr val="tx1"/>
                </a:solidFill>
                <a:effectLst/>
                <a:latin typeface="Geist Medium" pitchFamily="2" charset="77"/>
                <a:ea typeface="+mn-ea"/>
                <a:cs typeface="+mn-cs"/>
              </a:rPr>
              <a:t>Our signature attests that we as professionals (reviewers/validators)  are verifying and taking ownership of this work</a:t>
            </a:r>
          </a:p>
          <a:p>
            <a:pPr marL="171450" indent="-171450" rtl="0" fontAlgn="base">
              <a:buFont typeface="Arial" panose="020B0604020202020204" pitchFamily="34" charset="0"/>
              <a:buChar char="•"/>
            </a:pPr>
            <a:r>
              <a:rPr lang="en-US" sz="1200" b="0" i="0" kern="1200" dirty="0">
                <a:solidFill>
                  <a:schemeClr val="tx1"/>
                </a:solidFill>
                <a:effectLst/>
                <a:latin typeface="Geist Medium" pitchFamily="2" charset="77"/>
                <a:ea typeface="+mn-ea"/>
                <a:cs typeface="+mn-cs"/>
              </a:rPr>
              <a:t>The regulators of industry establish that professionals cannot allow their professional judgement and skill to be automated. </a:t>
            </a:r>
          </a:p>
          <a:p>
            <a:pPr marL="0" marR="0" lvl="0" indent="0" algn="l" defTabSz="914400" rtl="0" eaLnBrk="1" fontAlgn="base" latinLnBrk="0" hangingPunct="1">
              <a:lnSpc>
                <a:spcPct val="100000"/>
              </a:lnSpc>
              <a:spcBef>
                <a:spcPts val="0"/>
              </a:spcBef>
              <a:spcAft>
                <a:spcPts val="0"/>
              </a:spcAft>
              <a:buClrTx/>
              <a:buSzTx/>
              <a:buFont typeface="Arial" panose="020B0604020202020204" pitchFamily="34" charset="0"/>
              <a:buNone/>
              <a:tabLst/>
              <a:defRPr/>
            </a:pPr>
            <a:endParaRPr lang="en-US" sz="1200" b="0" i="0" kern="1200" dirty="0">
              <a:solidFill>
                <a:schemeClr val="tx1"/>
              </a:solidFill>
              <a:effectLst/>
              <a:latin typeface="Geist Medium" pitchFamily="2" charset="77"/>
              <a:ea typeface="+mn-ea"/>
              <a:cs typeface="+mn-cs"/>
            </a:endParaRPr>
          </a:p>
          <a:p>
            <a:pPr marL="171450" marR="0" lvl="0" indent="-1714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lang="en-US" sz="1200" b="0" i="0" kern="1200" dirty="0">
                <a:solidFill>
                  <a:schemeClr val="tx1"/>
                </a:solidFill>
                <a:effectLst/>
                <a:latin typeface="Geist Medium" pitchFamily="2" charset="77"/>
                <a:ea typeface="+mn-ea"/>
                <a:cs typeface="+mn-cs"/>
              </a:rPr>
              <a:t>Duty of care, in the professional and legal sense, is the obligation to exercise the level of judgement and diligence that a competent professional in your role would exercise given the foreseeable consequence of getting it wrong. In high-risk industries, that standard has always been high. Using AI doesn’t lower this standard, but it changes the ease with which output is produced. With that comes the temptation to treat production speed as a proxy for review quality.  </a:t>
            </a:r>
          </a:p>
          <a:p>
            <a:pPr marL="171450" marR="0" lvl="0" indent="-1714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endParaRPr lang="en-US" sz="1200" b="0" i="0" kern="1200" dirty="0">
              <a:solidFill>
                <a:schemeClr val="tx1"/>
              </a:solidFill>
              <a:effectLst/>
              <a:latin typeface="Geist Medium" pitchFamily="2" charset="77"/>
              <a:ea typeface="+mn-ea"/>
              <a:cs typeface="+mn-cs"/>
            </a:endParaRPr>
          </a:p>
          <a:p>
            <a:pPr marL="171450" marR="0" lvl="0" indent="-1714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lang="en-US" sz="1200" b="0" i="0" kern="1200" dirty="0">
                <a:solidFill>
                  <a:schemeClr val="tx1"/>
                </a:solidFill>
                <a:effectLst/>
                <a:latin typeface="Geist Medium" pitchFamily="2" charset="77"/>
                <a:ea typeface="+mn-ea"/>
                <a:cs typeface="+mn-cs"/>
              </a:rPr>
              <a:t>Historically, procedures are a controlled document that are generated from other controlled documents. Professionals must recognize that AI can point you in the right direction by providing references or citations, but the legitimacy of those must be proven to be accurate and appropriate.</a:t>
            </a:r>
          </a:p>
          <a:p>
            <a:pPr marL="0" indent="0" rtl="0" fontAlgn="base">
              <a:buFont typeface="Arial" panose="020B0604020202020204" pitchFamily="34" charset="0"/>
              <a:buNone/>
            </a:pPr>
            <a:endParaRPr lang="en-US" sz="1200" b="0" i="0" kern="1200" dirty="0">
              <a:solidFill>
                <a:schemeClr val="tx1"/>
              </a:solidFill>
              <a:effectLst/>
              <a:latin typeface="Geist Medium" pitchFamily="2" charset="77"/>
              <a:ea typeface="+mn-ea"/>
              <a:cs typeface="+mn-cs"/>
            </a:endParaRPr>
          </a:p>
          <a:p>
            <a:pPr marL="171450" indent="-171450" rtl="0" fontAlgn="base">
              <a:buFont typeface="Arial" panose="020B0604020202020204" pitchFamily="34" charset="0"/>
              <a:buChar char="•"/>
            </a:pPr>
            <a:r>
              <a:rPr lang="en-US" sz="1200" b="0" i="0" kern="1200" dirty="0">
                <a:solidFill>
                  <a:schemeClr val="tx1"/>
                </a:solidFill>
                <a:effectLst/>
                <a:latin typeface="Geist Medium" pitchFamily="2" charset="77"/>
                <a:ea typeface="+mn-ea"/>
                <a:cs typeface="+mn-cs"/>
              </a:rPr>
              <a:t>The legal framework is unambiguous on this point – generating a document is not the same as validating one. The professional who signs off on a producer bears responsibility for its fitness for use, not the tool that drafted it. A structural engineer can’t cite the CAD software when a building fails. A procedure professional cant cite the AI Language Model when a worker is injured following a step that was plausible on paper but wrong in the field. The signature on that document is not a formatting approval; it is a professional attestation that the content has been validated and approved against operational reality.  </a:t>
            </a:r>
          </a:p>
          <a:p>
            <a:pPr marL="171450" indent="-171450" rtl="0" fontAlgn="base">
              <a:buFont typeface="Arial" panose="020B0604020202020204" pitchFamily="34" charset="0"/>
              <a:buChar char="•"/>
            </a:pPr>
            <a:endParaRPr lang="en-US" sz="1200" b="0" i="0" kern="1200" dirty="0">
              <a:solidFill>
                <a:schemeClr val="tx1"/>
              </a:solidFill>
              <a:effectLst/>
              <a:latin typeface="Geist Medium" pitchFamily="2" charset="77"/>
              <a:ea typeface="+mn-ea"/>
              <a:cs typeface="+mn-cs"/>
            </a:endParaRPr>
          </a:p>
          <a:p>
            <a:pPr marL="171450" indent="-171450" rtl="0" fontAlgn="base">
              <a:buFont typeface="Arial" panose="020B0604020202020204" pitchFamily="34" charset="0"/>
              <a:buChar char="•"/>
            </a:pPr>
            <a:r>
              <a:rPr lang="en-US" sz="1200" b="0" i="0" kern="1200" dirty="0">
                <a:solidFill>
                  <a:schemeClr val="tx1"/>
                </a:solidFill>
                <a:effectLst/>
                <a:latin typeface="Geist Medium" pitchFamily="2" charset="77"/>
                <a:ea typeface="+mn-ea"/>
                <a:cs typeface="+mn-cs"/>
              </a:rPr>
              <a:t>Several engineering ethics codes (NSPE – National Society of Professional Engineers and AIChE – American Institute of Chemical Engineers) establish explicitly that these professionals may not replace their professional judgement and skill to automated systems. The delegation itself is the breach. This isn’t a theoretical future concern; it is happening in high risk industries in current time. </a:t>
            </a:r>
          </a:p>
          <a:p>
            <a:pPr marL="171450" indent="-171450" rtl="0" fontAlgn="base">
              <a:buFont typeface="Arial" panose="020B0604020202020204" pitchFamily="34" charset="0"/>
              <a:buChar char="•"/>
            </a:pPr>
            <a:endParaRPr lang="en-US" sz="1200" b="0" i="0" kern="1200" dirty="0">
              <a:solidFill>
                <a:schemeClr val="tx1"/>
              </a:solidFill>
              <a:effectLst/>
              <a:latin typeface="Geist Medium" pitchFamily="2" charset="77"/>
              <a:ea typeface="+mn-ea"/>
              <a:cs typeface="+mn-cs"/>
            </a:endParaRPr>
          </a:p>
          <a:p>
            <a:pPr marL="171450" indent="-171450" rtl="0" fontAlgn="base">
              <a:buFont typeface="Arial" panose="020B0604020202020204" pitchFamily="34" charset="0"/>
              <a:buChar char="•"/>
            </a:pPr>
            <a:r>
              <a:rPr lang="en-US" sz="1200" b="0" i="0" kern="1200" dirty="0">
                <a:solidFill>
                  <a:schemeClr val="tx1"/>
                </a:solidFill>
                <a:effectLst/>
                <a:latin typeface="Geist Medium" pitchFamily="2" charset="77"/>
                <a:ea typeface="+mn-ea"/>
                <a:cs typeface="+mn-cs"/>
              </a:rPr>
              <a:t>As AI-assisted documentation becomes more common in regulated industries, the question of validation will be asked by regulators, legal counsel, and unfortunately, incident investigators. </a:t>
            </a:r>
          </a:p>
          <a:p>
            <a:endParaRPr lang="en-US" dirty="0"/>
          </a:p>
          <a:p>
            <a:endParaRPr lang="en-US" dirty="0"/>
          </a:p>
        </p:txBody>
      </p:sp>
      <p:sp>
        <p:nvSpPr>
          <p:cNvPr id="4" name="Slide Number Placeholder 3">
            <a:extLst>
              <a:ext uri="{FF2B5EF4-FFF2-40B4-BE49-F238E27FC236}">
                <a16:creationId xmlns:a16="http://schemas.microsoft.com/office/drawing/2014/main" id="{18E0612D-0400-D67C-CAE3-92AB4DFC68D2}"/>
              </a:ext>
            </a:extLst>
          </p:cNvPr>
          <p:cNvSpPr>
            <a:spLocks noGrp="1"/>
          </p:cNvSpPr>
          <p:nvPr>
            <p:ph type="sldNum" sz="quarter" idx="5"/>
          </p:nvPr>
        </p:nvSpPr>
        <p:spPr/>
        <p:txBody>
          <a:bodyPr/>
          <a:lstStyle/>
          <a:p>
            <a:fld id="{50502972-88E7-3E41-913F-479767DDB320}" type="slidenum">
              <a:rPr lang="en-US" smtClean="0"/>
              <a:pPr/>
              <a:t>11</a:t>
            </a:fld>
            <a:endParaRPr lang="en-US" dirty="0"/>
          </a:p>
        </p:txBody>
      </p:sp>
    </p:spTree>
    <p:extLst>
      <p:ext uri="{BB962C8B-B14F-4D97-AF65-F5344CB8AC3E}">
        <p14:creationId xmlns:p14="http://schemas.microsoft.com/office/powerpoint/2010/main" val="180420742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5FF01B-B659-54BC-731A-86882112DAE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35BEC45-181B-1692-48CD-FD72D5D6B69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6C73045-1BF7-622E-0A45-EE187CCF059D}"/>
              </a:ext>
            </a:extLst>
          </p:cNvPr>
          <p:cNvSpPr>
            <a:spLocks noGrp="1"/>
          </p:cNvSpPr>
          <p:nvPr>
            <p:ph type="body" idx="1"/>
          </p:nvPr>
        </p:nvSpPr>
        <p:spPr/>
        <p:txBody>
          <a:bodyPr/>
          <a:lstStyle/>
          <a:p>
            <a:pPr marL="171450" indent="-171450" rtl="0" fontAlgn="base">
              <a:buFont typeface="Arial" panose="020B0604020202020204" pitchFamily="34" charset="0"/>
              <a:buChar char="•"/>
            </a:pPr>
            <a:r>
              <a:rPr lang="en-US" sz="1200" b="0" i="0" kern="1200" dirty="0">
                <a:solidFill>
                  <a:schemeClr val="tx1"/>
                </a:solidFill>
                <a:effectLst/>
                <a:latin typeface="Geist Medium" pitchFamily="2" charset="77"/>
                <a:ea typeface="+mn-ea"/>
                <a:cs typeface="+mn-cs"/>
              </a:rPr>
              <a:t>The Challenger and Columbia disasters were caused by a mechanism called the normalization of deviance. Diane Vaughan coined the term after research and identification led her to discover the sociological causes of these disasters. The normalization of deviance is a process where an unsafe practice comes to be considered normal if it does not immediately cause a catastrophe. Over time, the unsafe practice becomes the accepted practice because the absence of incident is mistaken for safety. </a:t>
            </a:r>
          </a:p>
          <a:p>
            <a:pPr marL="171450" indent="-171450" rtl="0" fontAlgn="base">
              <a:buFont typeface="Arial" panose="020B0604020202020204" pitchFamily="34" charset="0"/>
              <a:buChar char="•"/>
            </a:pPr>
            <a:endParaRPr lang="en-US" sz="1200" b="0" i="0" kern="1200" dirty="0">
              <a:solidFill>
                <a:schemeClr val="tx1"/>
              </a:solidFill>
              <a:effectLst/>
              <a:latin typeface="Geist Medium" pitchFamily="2" charset="77"/>
              <a:ea typeface="+mn-ea"/>
              <a:cs typeface="+mn-cs"/>
            </a:endParaRPr>
          </a:p>
          <a:p>
            <a:pPr marL="171450" indent="-171450" rtl="0" fontAlgn="base">
              <a:buFont typeface="Arial" panose="020B0604020202020204" pitchFamily="34" charset="0"/>
              <a:buChar char="•"/>
            </a:pPr>
            <a:r>
              <a:rPr lang="en-US" sz="1200" b="0" i="0" kern="1200" dirty="0">
                <a:solidFill>
                  <a:schemeClr val="tx1"/>
                </a:solidFill>
                <a:effectLst/>
                <a:latin typeface="Geist Medium" pitchFamily="2" charset="77"/>
                <a:ea typeface="+mn-ea"/>
                <a:cs typeface="+mn-cs"/>
              </a:rPr>
              <a:t>With AI, the deviance looks like this: skipping independent verification of an AI output, then do it again because last time was fine, until “the AI said so” replaces “I confirmed it”. The reinforcement is faster, seductive even, than with most engineering deviations because the tools are fluent, confident and “right enough” to train complacency. </a:t>
            </a:r>
          </a:p>
          <a:p>
            <a:pPr marL="171450" indent="-171450" rtl="0" fontAlgn="base">
              <a:buFont typeface="Arial" panose="020B0604020202020204" pitchFamily="34" charset="0"/>
              <a:buChar char="•"/>
            </a:pPr>
            <a:endParaRPr lang="en-US" sz="1200" b="0" i="0" kern="1200" dirty="0">
              <a:solidFill>
                <a:schemeClr val="tx1"/>
              </a:solidFill>
              <a:effectLst/>
              <a:latin typeface="Geist Medium" pitchFamily="2" charset="77"/>
              <a:ea typeface="+mn-ea"/>
              <a:cs typeface="+mn-cs"/>
            </a:endParaRPr>
          </a:p>
          <a:p>
            <a:pPr marL="171450" indent="-171450" rtl="0" fontAlgn="base">
              <a:buFont typeface="Arial" panose="020B0604020202020204" pitchFamily="34" charset="0"/>
              <a:buChar char="•"/>
            </a:pPr>
            <a:r>
              <a:rPr lang="en-US" sz="1200" b="0" i="0" kern="1200" dirty="0">
                <a:solidFill>
                  <a:schemeClr val="tx1"/>
                </a:solidFill>
                <a:effectLst/>
                <a:latin typeface="Geist Medium" pitchFamily="2" charset="77"/>
                <a:ea typeface="+mn-ea"/>
                <a:cs typeface="+mn-cs"/>
              </a:rPr>
              <a:t>Many industries are on the cusp of AI adoption and implementation, the new normal. While there haven’t been specific cases in high risk industries, there have been cases in law (Mata v. Avianca where lawyers cited non- existent cases in their filings) and in the medical field where confident but inaccurate outputs passed review because the reviewer had stopped reviewing. </a:t>
            </a:r>
          </a:p>
          <a:p>
            <a:pPr marL="171450" indent="-171450" rtl="0" fontAlgn="base">
              <a:buFont typeface="Arial" panose="020B0604020202020204" pitchFamily="34" charset="0"/>
              <a:buChar char="•"/>
            </a:pPr>
            <a:endParaRPr lang="en-US" sz="1200" b="0" i="0" kern="1200" dirty="0">
              <a:solidFill>
                <a:schemeClr val="tx1"/>
              </a:solidFill>
              <a:effectLst/>
              <a:latin typeface="Geist Medium" pitchFamily="2" charset="77"/>
              <a:ea typeface="+mn-ea"/>
              <a:cs typeface="+mn-cs"/>
            </a:endParaRPr>
          </a:p>
          <a:p>
            <a:pPr marL="171450" indent="-171450" rtl="0" fontAlgn="base">
              <a:buFont typeface="Arial" panose="020B0604020202020204" pitchFamily="34" charset="0"/>
              <a:buChar char="•"/>
            </a:pPr>
            <a:r>
              <a:rPr lang="en-US" sz="1200" b="0" i="0" kern="1200" dirty="0">
                <a:solidFill>
                  <a:schemeClr val="tx1"/>
                </a:solidFill>
                <a:effectLst/>
                <a:latin typeface="Geist Medium" pitchFamily="2" charset="77"/>
                <a:ea typeface="+mn-ea"/>
                <a:cs typeface="+mn-cs"/>
              </a:rPr>
              <a:t>The reason this matters is that AI can defeat the usual error sources. Our defenses as procedure writers – independent verification, peer check, questioning attitude, stop-when-unsure, all assume the error source looks uncertain or produces obviously wrong output. A Large Language Model produces fluent, plausible, confidently worded output that is occasionally and unpredictably wrong, precisely eroding a questioning attitude. It’s the articulate colleague who is wrong some of the time without ever sounding wrong. </a:t>
            </a:r>
          </a:p>
          <a:p>
            <a:pPr marL="171450" indent="-171450" rtl="0" fontAlgn="base">
              <a:buFont typeface="Arial" panose="020B0604020202020204" pitchFamily="34" charset="0"/>
              <a:buChar char="•"/>
            </a:pPr>
            <a:endParaRPr lang="en-US" sz="1200" b="0" i="0" kern="1200" dirty="0">
              <a:solidFill>
                <a:schemeClr val="tx1"/>
              </a:solidFill>
              <a:effectLst/>
              <a:latin typeface="Geist Medium" pitchFamily="2" charset="77"/>
              <a:ea typeface="+mn-ea"/>
              <a:cs typeface="+mn-cs"/>
            </a:endParaRPr>
          </a:p>
          <a:p>
            <a:pPr marL="171450" indent="-171450" rtl="0" fontAlgn="base">
              <a:buFont typeface="Arial" panose="020B0604020202020204" pitchFamily="34" charset="0"/>
              <a:buChar char="•"/>
            </a:pPr>
            <a:r>
              <a:rPr lang="en-US" sz="1200" b="0" i="0" kern="1200" dirty="0">
                <a:solidFill>
                  <a:schemeClr val="tx1"/>
                </a:solidFill>
                <a:effectLst/>
                <a:latin typeface="Geist Medium" pitchFamily="2" charset="77"/>
                <a:ea typeface="+mn-ea"/>
                <a:cs typeface="+mn-cs"/>
              </a:rPr>
              <a:t>Our role is not to resist AI adoption, but to support the responsible adoption by clearly distinguishing between where AI can assist and what it can’t replace. Our goal is to ensure that we continue to maintain the same standards to ensure AI doesn’t become the next Normalization of Deviance catastrophe. </a:t>
            </a:r>
          </a:p>
        </p:txBody>
      </p:sp>
      <p:sp>
        <p:nvSpPr>
          <p:cNvPr id="4" name="Slide Number Placeholder 3">
            <a:extLst>
              <a:ext uri="{FF2B5EF4-FFF2-40B4-BE49-F238E27FC236}">
                <a16:creationId xmlns:a16="http://schemas.microsoft.com/office/drawing/2014/main" id="{E8AE46D2-F7FC-ADE0-9A01-76140F67FFE4}"/>
              </a:ext>
            </a:extLst>
          </p:cNvPr>
          <p:cNvSpPr>
            <a:spLocks noGrp="1"/>
          </p:cNvSpPr>
          <p:nvPr>
            <p:ph type="sldNum" sz="quarter" idx="5"/>
          </p:nvPr>
        </p:nvSpPr>
        <p:spPr/>
        <p:txBody>
          <a:bodyPr/>
          <a:lstStyle/>
          <a:p>
            <a:fld id="{50502972-88E7-3E41-913F-479767DDB320}" type="slidenum">
              <a:rPr lang="en-US" smtClean="0"/>
              <a:pPr/>
              <a:t>12</a:t>
            </a:fld>
            <a:endParaRPr lang="en-US" dirty="0"/>
          </a:p>
        </p:txBody>
      </p:sp>
    </p:spTree>
    <p:extLst>
      <p:ext uri="{BB962C8B-B14F-4D97-AF65-F5344CB8AC3E}">
        <p14:creationId xmlns:p14="http://schemas.microsoft.com/office/powerpoint/2010/main" val="274501760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CE1AF5-82FA-A02A-C7D0-EF7040226F5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500C705-318D-A102-C88F-F0EC5F2993F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14B9FE0-EB2E-8B00-82D3-E017B3D30922}"/>
              </a:ext>
            </a:extLst>
          </p:cNvPr>
          <p:cNvSpPr>
            <a:spLocks noGrp="1"/>
          </p:cNvSpPr>
          <p:nvPr>
            <p:ph type="body" idx="1"/>
          </p:nvPr>
        </p:nvSpPr>
        <p:spPr/>
        <p:txBody>
          <a:bodyPr/>
          <a:lstStyle/>
          <a:p>
            <a:pPr marL="171450" indent="-171450">
              <a:buFont typeface="Arial" panose="020B0604020202020204" pitchFamily="34" charset="0"/>
              <a:buChar char="•"/>
            </a:pPr>
            <a:r>
              <a:rPr lang="en-US" sz="1200" b="0" i="0" kern="1200" dirty="0">
                <a:solidFill>
                  <a:schemeClr val="tx1"/>
                </a:solidFill>
                <a:effectLst/>
                <a:latin typeface="Geist Medium" pitchFamily="2" charset="77"/>
                <a:ea typeface="+mn-ea"/>
                <a:cs typeface="+mn-cs"/>
              </a:rPr>
              <a:t>Efficiency gains from AI assistance are genuine and visible. Leadership sees the reduced drafting time and lower labor costs. What they don’t see is the risk that builds under the surface when human factoring is compressed or skipped to match the pace of AI output. </a:t>
            </a:r>
          </a:p>
          <a:p>
            <a:pPr marL="171450" indent="-171450">
              <a:buFont typeface="Arial" panose="020B0604020202020204" pitchFamily="34" charset="0"/>
              <a:buChar char="•"/>
            </a:pPr>
            <a:endParaRPr lang="en-US" sz="1200" b="0" i="0" kern="1200" dirty="0">
              <a:solidFill>
                <a:schemeClr val="tx1"/>
              </a:solidFill>
              <a:effectLst/>
              <a:latin typeface="Geist Medium" pitchFamily="2" charset="77"/>
              <a:ea typeface="+mn-ea"/>
              <a:cs typeface="+mn-cs"/>
            </a:endParaRPr>
          </a:p>
          <a:p>
            <a:pPr marL="171450" indent="-171450" rtl="0" fontAlgn="base">
              <a:buFont typeface="Arial" panose="020B0604020202020204" pitchFamily="34" charset="0"/>
              <a:buChar char="•"/>
            </a:pPr>
            <a:r>
              <a:rPr lang="en-US" sz="1200" b="0" i="0" kern="1200" dirty="0">
                <a:solidFill>
                  <a:schemeClr val="tx1"/>
                </a:solidFill>
                <a:effectLst/>
                <a:latin typeface="Geist Medium" pitchFamily="2" charset="77"/>
                <a:ea typeface="+mn-ea"/>
                <a:cs typeface="+mn-cs"/>
              </a:rPr>
              <a:t>AI can generate a draft it minutes, but it can’t walk through a procedure in the field. It cannot recognize an error trap. It cannot determine if a step will be skipped under pressure, misread in low light, or misapplied when the system conditions differ from the norm. Those all require a human expert and time that is not negotiable.  </a:t>
            </a:r>
          </a:p>
          <a:p>
            <a:pPr marL="171450" indent="-171450" rtl="0" fontAlgn="base">
              <a:buFont typeface="Arial" panose="020B0604020202020204" pitchFamily="34" charset="0"/>
              <a:buChar char="•"/>
            </a:pPr>
            <a:endParaRPr lang="en-US" sz="1200" b="0" i="0" kern="1200" dirty="0">
              <a:solidFill>
                <a:schemeClr val="tx1"/>
              </a:solidFill>
              <a:effectLst/>
              <a:latin typeface="Geist Medium" pitchFamily="2" charset="77"/>
              <a:ea typeface="+mn-ea"/>
              <a:cs typeface="+mn-cs"/>
            </a:endParaRPr>
          </a:p>
          <a:p>
            <a:pPr marL="171450" indent="-171450" rtl="0" fontAlgn="base">
              <a:buFont typeface="Arial" panose="020B0604020202020204" pitchFamily="34" charset="0"/>
              <a:buChar char="•"/>
            </a:pPr>
            <a:r>
              <a:rPr lang="en-US" sz="1200" b="0" i="0" kern="1200" dirty="0">
                <a:solidFill>
                  <a:schemeClr val="tx1"/>
                </a:solidFill>
                <a:effectLst/>
                <a:latin typeface="Geist Medium" pitchFamily="2" charset="77"/>
                <a:ea typeface="+mn-ea"/>
                <a:cs typeface="+mn-cs"/>
              </a:rPr>
              <a:t>We as professionals need to be able to ask, “what does our organizations acceptance of AI mean for risk, responsibility, and professional obligation?” to ensure AI adoption is safe, reliable, and repeatable. </a:t>
            </a:r>
          </a:p>
          <a:p>
            <a:endParaRPr lang="en-US" dirty="0"/>
          </a:p>
        </p:txBody>
      </p:sp>
      <p:sp>
        <p:nvSpPr>
          <p:cNvPr id="4" name="Slide Number Placeholder 3">
            <a:extLst>
              <a:ext uri="{FF2B5EF4-FFF2-40B4-BE49-F238E27FC236}">
                <a16:creationId xmlns:a16="http://schemas.microsoft.com/office/drawing/2014/main" id="{E00EE517-494D-195C-A7AB-2A38787FD10A}"/>
              </a:ext>
            </a:extLst>
          </p:cNvPr>
          <p:cNvSpPr>
            <a:spLocks noGrp="1"/>
          </p:cNvSpPr>
          <p:nvPr>
            <p:ph type="sldNum" sz="quarter" idx="5"/>
          </p:nvPr>
        </p:nvSpPr>
        <p:spPr/>
        <p:txBody>
          <a:bodyPr/>
          <a:lstStyle/>
          <a:p>
            <a:fld id="{50502972-88E7-3E41-913F-479767DDB320}" type="slidenum">
              <a:rPr lang="en-US" smtClean="0"/>
              <a:pPr/>
              <a:t>13</a:t>
            </a:fld>
            <a:endParaRPr lang="en-US" dirty="0"/>
          </a:p>
        </p:txBody>
      </p:sp>
    </p:spTree>
    <p:extLst>
      <p:ext uri="{BB962C8B-B14F-4D97-AF65-F5344CB8AC3E}">
        <p14:creationId xmlns:p14="http://schemas.microsoft.com/office/powerpoint/2010/main" val="200885527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63DB2E-CAE6-0558-09DE-356C76C1B75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C946210-2D47-10F4-CB1A-C195DD7EEB3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8C0A325-659D-E7E7-A528-BB87FC532716}"/>
              </a:ext>
            </a:extLst>
          </p:cNvPr>
          <p:cNvSpPr>
            <a:spLocks noGrp="1"/>
          </p:cNvSpPr>
          <p:nvPr>
            <p:ph type="body" idx="1"/>
          </p:nvPr>
        </p:nvSpPr>
        <p:spPr/>
        <p:txBody>
          <a:bodyPr/>
          <a:lstStyle/>
          <a:p>
            <a:pPr marL="171450" indent="-171450">
              <a:buFont typeface="Arial" panose="020B0604020202020204" pitchFamily="34" charset="0"/>
              <a:buChar char="•"/>
            </a:pPr>
            <a:r>
              <a:rPr lang="en-US" dirty="0"/>
              <a:t>Human led scoping</a:t>
            </a:r>
          </a:p>
          <a:p>
            <a:pPr marL="628650" lvl="1" indent="-171450">
              <a:buFont typeface="Arial" panose="020B0604020202020204" pitchFamily="34" charset="0"/>
              <a:buChar char="•"/>
            </a:pPr>
            <a:r>
              <a:rPr lang="en-US" dirty="0"/>
              <a:t>Writer and/or SME defines task, context, hazards/warnings, roles and responsibilities, exceptions</a:t>
            </a:r>
          </a:p>
          <a:p>
            <a:pPr marL="171450" indent="-171450">
              <a:buFont typeface="Arial" panose="020B0604020202020204" pitchFamily="34" charset="0"/>
              <a:buChar char="•"/>
            </a:pPr>
            <a:r>
              <a:rPr lang="en-US" dirty="0"/>
              <a:t>AI assisted drafting</a:t>
            </a:r>
          </a:p>
          <a:p>
            <a:pPr marL="628650" lvl="1" indent="-171450">
              <a:buFont typeface="Arial" panose="020B0604020202020204" pitchFamily="34" charset="0"/>
              <a:buChar char="•"/>
            </a:pPr>
            <a:r>
              <a:rPr lang="en-US" dirty="0"/>
              <a:t>AI generates structure, steps, and formatting</a:t>
            </a:r>
          </a:p>
          <a:p>
            <a:pPr marL="171450" indent="-171450">
              <a:buFont typeface="Arial" panose="020B0604020202020204" pitchFamily="34" charset="0"/>
              <a:buChar char="•"/>
            </a:pPr>
            <a:r>
              <a:rPr lang="en-US" dirty="0"/>
              <a:t>Technical accuracy review</a:t>
            </a:r>
          </a:p>
          <a:p>
            <a:pPr marL="628650" lvl="1" indent="-171450">
              <a:buFont typeface="Arial" panose="020B0604020202020204" pitchFamily="34" charset="0"/>
              <a:buChar char="•"/>
            </a:pPr>
            <a:r>
              <a:rPr lang="en-US" dirty="0"/>
              <a:t>SME validates all steps, values, system requirements, etc.</a:t>
            </a:r>
          </a:p>
          <a:p>
            <a:pPr marL="171450" indent="-171450">
              <a:buFont typeface="Arial" panose="020B0604020202020204" pitchFamily="34" charset="0"/>
              <a:buChar char="•"/>
            </a:pPr>
            <a:r>
              <a:rPr lang="en-US" dirty="0"/>
              <a:t>Human factored review</a:t>
            </a:r>
          </a:p>
          <a:p>
            <a:pPr marL="628650" lvl="1" indent="-171450">
              <a:buFont typeface="Arial" panose="020B0604020202020204" pitchFamily="34" charset="0"/>
              <a:buChar char="•"/>
            </a:pPr>
            <a:r>
              <a:rPr lang="en-US" dirty="0"/>
              <a:t>Validate cognitive load, decision point clarity, error traps, warning/cautions/notes, task boundaries, conditional logic, recovery </a:t>
            </a:r>
          </a:p>
          <a:p>
            <a:pPr marL="171450" indent="-171450">
              <a:buFont typeface="Arial" panose="020B0604020202020204" pitchFamily="34" charset="0"/>
              <a:buChar char="•"/>
            </a:pPr>
            <a:r>
              <a:rPr lang="en-US" dirty="0"/>
              <a:t>Human factored sign off</a:t>
            </a:r>
          </a:p>
          <a:p>
            <a:pPr marL="628650" lvl="1" indent="-171450">
              <a:buFont typeface="Arial" panose="020B0604020202020204" pitchFamily="34" charset="0"/>
              <a:buChar char="•"/>
            </a:pPr>
            <a:r>
              <a:rPr lang="en-US" dirty="0"/>
              <a:t>Implement writer checklist</a:t>
            </a:r>
          </a:p>
          <a:p>
            <a:pPr marL="171450" indent="-171450">
              <a:buFont typeface="Arial" panose="020B0604020202020204" pitchFamily="34" charset="0"/>
              <a:buChar char="•"/>
            </a:pPr>
            <a:r>
              <a:rPr lang="en-US" dirty="0"/>
              <a:t>Field review</a:t>
            </a:r>
          </a:p>
          <a:p>
            <a:pPr marL="628650" lvl="1" indent="-171450">
              <a:buFont typeface="Arial" panose="020B0604020202020204" pitchFamily="34" charset="0"/>
              <a:buChar char="•"/>
            </a:pPr>
            <a:r>
              <a:rPr lang="en-US" dirty="0"/>
              <a:t>Qualified performer validates against actual or simulated field conditions</a:t>
            </a:r>
          </a:p>
          <a:p>
            <a:pPr marL="171450" indent="-171450">
              <a:buFont typeface="Arial" panose="020B0604020202020204" pitchFamily="34" charset="0"/>
              <a:buChar char="•"/>
            </a:pPr>
            <a:r>
              <a:rPr lang="en-US" dirty="0"/>
              <a:t>Operational validation</a:t>
            </a:r>
          </a:p>
          <a:p>
            <a:pPr marL="628650" lvl="1" indent="-171450">
              <a:buFont typeface="Arial" panose="020B0604020202020204" pitchFamily="34" charset="0"/>
              <a:buChar char="•"/>
            </a:pPr>
            <a:r>
              <a:rPr lang="en-US" dirty="0"/>
              <a:t>Sign off – procedure performs under realistic conditions</a:t>
            </a:r>
          </a:p>
          <a:p>
            <a:pPr marL="171450" indent="-171450">
              <a:buFont typeface="Arial" panose="020B0604020202020204" pitchFamily="34" charset="0"/>
              <a:buChar char="•"/>
            </a:pPr>
            <a:r>
              <a:rPr lang="en-US" dirty="0"/>
              <a:t>Compliance and approval</a:t>
            </a:r>
          </a:p>
          <a:p>
            <a:pPr marL="628650" lvl="1" indent="-171450">
              <a:buFont typeface="Arial" panose="020B0604020202020204" pitchFamily="34" charset="0"/>
              <a:buChar char="•"/>
            </a:pPr>
            <a:r>
              <a:rPr lang="en-US" dirty="0"/>
              <a:t>Verify regulatory alignment</a:t>
            </a:r>
          </a:p>
          <a:p>
            <a:pPr marL="171450" indent="-171450">
              <a:buFont typeface="Arial" panose="020B0604020202020204" pitchFamily="34" charset="0"/>
              <a:buChar char="•"/>
            </a:pPr>
            <a:r>
              <a:rPr lang="en-US" dirty="0"/>
              <a:t>Professional signoff</a:t>
            </a:r>
          </a:p>
          <a:p>
            <a:pPr marL="628650" lvl="1" indent="-171450">
              <a:buFont typeface="Arial" panose="020B0604020202020204" pitchFamily="34" charset="0"/>
              <a:buChar char="•"/>
            </a:pPr>
            <a:r>
              <a:rPr lang="en-US" dirty="0"/>
              <a:t>Final approver attests to “duty of care” responsibility</a:t>
            </a:r>
          </a:p>
          <a:p>
            <a:pPr marL="171450" indent="-171450">
              <a:buFont typeface="Arial" panose="020B0604020202020204" pitchFamily="34" charset="0"/>
              <a:buChar char="•"/>
            </a:pPr>
            <a:r>
              <a:rPr lang="en-US" dirty="0"/>
              <a:t>Procedure released for use</a:t>
            </a:r>
          </a:p>
        </p:txBody>
      </p:sp>
      <p:sp>
        <p:nvSpPr>
          <p:cNvPr id="4" name="Slide Number Placeholder 3">
            <a:extLst>
              <a:ext uri="{FF2B5EF4-FFF2-40B4-BE49-F238E27FC236}">
                <a16:creationId xmlns:a16="http://schemas.microsoft.com/office/drawing/2014/main" id="{4AD15070-9A37-05AC-85A6-986E9D8159FB}"/>
              </a:ext>
            </a:extLst>
          </p:cNvPr>
          <p:cNvSpPr>
            <a:spLocks noGrp="1"/>
          </p:cNvSpPr>
          <p:nvPr>
            <p:ph type="sldNum" sz="quarter" idx="5"/>
          </p:nvPr>
        </p:nvSpPr>
        <p:spPr/>
        <p:txBody>
          <a:bodyPr/>
          <a:lstStyle/>
          <a:p>
            <a:fld id="{50502972-88E7-3E41-913F-479767DDB320}" type="slidenum">
              <a:rPr lang="en-US" smtClean="0"/>
              <a:pPr/>
              <a:t>14</a:t>
            </a:fld>
            <a:endParaRPr lang="en-US" dirty="0"/>
          </a:p>
        </p:txBody>
      </p:sp>
    </p:spTree>
    <p:extLst>
      <p:ext uri="{BB962C8B-B14F-4D97-AF65-F5344CB8AC3E}">
        <p14:creationId xmlns:p14="http://schemas.microsoft.com/office/powerpoint/2010/main" val="83870383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22DF1C-7A2F-6AD4-DCA0-8A7F46F3F87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7063FD5-BECC-0907-FBF0-5E92BB67E20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056ACFF-463A-5ECC-1689-296BB7E4549A}"/>
              </a:ext>
            </a:extLst>
          </p:cNvPr>
          <p:cNvSpPr>
            <a:spLocks noGrp="1"/>
          </p:cNvSpPr>
          <p:nvPr>
            <p:ph type="body" idx="1"/>
          </p:nvPr>
        </p:nvSpPr>
        <p:spPr/>
        <p:txBody>
          <a:bodyPr/>
          <a:lstStyle/>
          <a:p>
            <a:pPr rtl="0" fontAlgn="base"/>
            <a:r>
              <a:rPr lang="en-US" sz="1200" b="0" i="0" kern="1200" dirty="0">
                <a:solidFill>
                  <a:schemeClr val="tx1"/>
                </a:solidFill>
                <a:effectLst/>
                <a:latin typeface="Geist Medium" pitchFamily="2" charset="77"/>
                <a:ea typeface="+mn-ea"/>
                <a:cs typeface="+mn-cs"/>
              </a:rPr>
              <a:t>AI is best treated as a drafting assistant, not a process authority. It can accelerate structure development, improve clarity, and enforce consistency, and those are all contributions worth using. But this is a starting point, not a product. Humans experts must validate the procedure against actual practice, edge cases, exception conditions, and compliance requirements. AI can help drafting or simplifying, but field workers or SMEs must validate by walking through as if they were performing the procedure in real life.  </a:t>
            </a:r>
          </a:p>
          <a:p>
            <a:pPr rtl="0" fontAlgn="base"/>
            <a:endParaRPr lang="en-US" sz="1200" b="0" i="0" kern="1200" dirty="0">
              <a:solidFill>
                <a:schemeClr val="tx1"/>
              </a:solidFill>
              <a:effectLst/>
              <a:latin typeface="Geist Medium" pitchFamily="2" charset="77"/>
              <a:ea typeface="+mn-ea"/>
              <a:cs typeface="+mn-cs"/>
            </a:endParaRPr>
          </a:p>
          <a:p>
            <a:pPr rtl="0" fontAlgn="base"/>
            <a:r>
              <a:rPr lang="en-US" sz="1200" b="0" i="0" kern="1200" dirty="0">
                <a:solidFill>
                  <a:schemeClr val="tx1"/>
                </a:solidFill>
                <a:effectLst/>
                <a:latin typeface="Geist Medium" pitchFamily="2" charset="77"/>
                <a:ea typeface="+mn-ea"/>
                <a:cs typeface="+mn-cs"/>
              </a:rPr>
              <a:t>Remember, AI outputs predictive language patterns based on what similar documents have looked like. It doesn’t hold the years of operational experience, contextual judgement, and knowledge held by qualified practitioners. That gap is our responsibility to ensure everyone goes home safe at the end of the day. </a:t>
            </a:r>
          </a:p>
          <a:p>
            <a:endParaRPr lang="en-US" dirty="0"/>
          </a:p>
          <a:p>
            <a:endParaRPr lang="en-US" dirty="0"/>
          </a:p>
        </p:txBody>
      </p:sp>
      <p:sp>
        <p:nvSpPr>
          <p:cNvPr id="4" name="Slide Number Placeholder 3">
            <a:extLst>
              <a:ext uri="{FF2B5EF4-FFF2-40B4-BE49-F238E27FC236}">
                <a16:creationId xmlns:a16="http://schemas.microsoft.com/office/drawing/2014/main" id="{8D58CBFC-0A3F-CB5E-CFB6-CED51FB361DD}"/>
              </a:ext>
            </a:extLst>
          </p:cNvPr>
          <p:cNvSpPr>
            <a:spLocks noGrp="1"/>
          </p:cNvSpPr>
          <p:nvPr>
            <p:ph type="sldNum" sz="quarter" idx="5"/>
          </p:nvPr>
        </p:nvSpPr>
        <p:spPr/>
        <p:txBody>
          <a:bodyPr/>
          <a:lstStyle/>
          <a:p>
            <a:fld id="{50502972-88E7-3E41-913F-479767DDB320}" type="slidenum">
              <a:rPr lang="en-US" smtClean="0"/>
              <a:pPr/>
              <a:t>15</a:t>
            </a:fld>
            <a:endParaRPr lang="en-US" dirty="0"/>
          </a:p>
        </p:txBody>
      </p:sp>
    </p:spTree>
    <p:extLst>
      <p:ext uri="{BB962C8B-B14F-4D97-AF65-F5344CB8AC3E}">
        <p14:creationId xmlns:p14="http://schemas.microsoft.com/office/powerpoint/2010/main" val="223548999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4C977E-7CA9-41E8-340A-E10253337BF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C5CCBDB-EE5C-20A5-0DA4-170A676D53E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6A9DD74-5418-20FC-92B9-8EFBFCA6E03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FA1D56C-4D44-9B46-395E-D865948FF46A}"/>
              </a:ext>
            </a:extLst>
          </p:cNvPr>
          <p:cNvSpPr>
            <a:spLocks noGrp="1"/>
          </p:cNvSpPr>
          <p:nvPr>
            <p:ph type="sldNum" sz="quarter" idx="5"/>
          </p:nvPr>
        </p:nvSpPr>
        <p:spPr/>
        <p:txBody>
          <a:bodyPr/>
          <a:lstStyle/>
          <a:p>
            <a:fld id="{50502972-88E7-3E41-913F-479767DDB320}" type="slidenum">
              <a:rPr lang="en-US" smtClean="0"/>
              <a:pPr/>
              <a:t>16</a:t>
            </a:fld>
            <a:endParaRPr lang="en-US" dirty="0"/>
          </a:p>
        </p:txBody>
      </p:sp>
    </p:spTree>
    <p:extLst>
      <p:ext uri="{BB962C8B-B14F-4D97-AF65-F5344CB8AC3E}">
        <p14:creationId xmlns:p14="http://schemas.microsoft.com/office/powerpoint/2010/main" val="234079950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AB08C6-6998-5467-43C3-B7CD66BB0D42}"/>
              </a:ext>
            </a:extLst>
          </p:cNvPr>
          <p:cNvSpPr>
            <a:spLocks noGrp="1"/>
          </p:cNvSpPr>
          <p:nvPr>
            <p:ph type="ctrTitle"/>
          </p:nvPr>
        </p:nvSpPr>
        <p:spPr>
          <a:xfrm>
            <a:off x="637953" y="1122363"/>
            <a:ext cx="4614531" cy="2387600"/>
          </a:xfrm>
          <a:prstGeom prst="rect">
            <a:avLst/>
          </a:prstGeom>
        </p:spPr>
        <p:txBody>
          <a:bodyPr anchor="b"/>
          <a:lstStyle>
            <a:lvl1pPr algn="ctr">
              <a:defRPr sz="6000"/>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16216437-6AEF-6324-6E3A-4F1E7B5D02AF}"/>
              </a:ext>
            </a:extLst>
          </p:cNvPr>
          <p:cNvSpPr>
            <a:spLocks noGrp="1"/>
          </p:cNvSpPr>
          <p:nvPr>
            <p:ph type="subTitle" idx="1"/>
          </p:nvPr>
        </p:nvSpPr>
        <p:spPr>
          <a:xfrm>
            <a:off x="637953" y="3602038"/>
            <a:ext cx="4614531" cy="1655762"/>
          </a:xfrm>
          <a:prstGeom prst="rect">
            <a:avLst/>
          </a:prstGeom>
        </p:spPr>
        <p:txBody>
          <a:bodyPr/>
          <a:lstStyle>
            <a:lvl1pPr marL="0" indent="0" algn="ctr">
              <a:buNone/>
              <a:defRPr sz="2400" b="0" i="0">
                <a:latin typeface="Geist Medium"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Tree>
    <p:extLst>
      <p:ext uri="{BB962C8B-B14F-4D97-AF65-F5344CB8AC3E}">
        <p14:creationId xmlns:p14="http://schemas.microsoft.com/office/powerpoint/2010/main" val="10160993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FF6D3B-9F4C-02CB-21CD-C50105C8BBBA}"/>
              </a:ext>
            </a:extLst>
          </p:cNvPr>
          <p:cNvSpPr>
            <a:spLocks noGrp="1"/>
          </p:cNvSpPr>
          <p:nvPr>
            <p:ph type="title"/>
          </p:nvPr>
        </p:nvSpPr>
        <p:spPr>
          <a:xfrm>
            <a:off x="838200" y="365125"/>
            <a:ext cx="4669465" cy="1325563"/>
          </a:xfrm>
          <a:prstGeom prst="rect">
            <a:avLst/>
          </a:prstGeom>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825CBAB3-ADD1-AFCA-0C40-8DA9FDE79A43}"/>
              </a:ext>
            </a:extLst>
          </p:cNvPr>
          <p:cNvSpPr>
            <a:spLocks noGrp="1"/>
          </p:cNvSpPr>
          <p:nvPr>
            <p:ph idx="1"/>
          </p:nvPr>
        </p:nvSpPr>
        <p:spPr>
          <a:xfrm>
            <a:off x="838200" y="1825625"/>
            <a:ext cx="4669465" cy="4351338"/>
          </a:xfrm>
          <a:prstGeom prst="rect">
            <a:avLst/>
          </a:prstGeom>
        </p:spPr>
        <p:txBody>
          <a:bodyPr/>
          <a:lstStyle>
            <a:lvl1pPr>
              <a:defRPr b="0" i="0">
                <a:latin typeface="Geist Medium" pitchFamily="2" charset="77"/>
              </a:defRPr>
            </a:lvl1pPr>
            <a:lvl2pPr>
              <a:defRPr b="0" i="0">
                <a:latin typeface="Geist Medium" pitchFamily="2" charset="77"/>
              </a:defRPr>
            </a:lvl2pPr>
            <a:lvl3pPr>
              <a:defRPr b="0" i="0">
                <a:latin typeface="Geist Medium" pitchFamily="2" charset="77"/>
              </a:defRPr>
            </a:lvl3pPr>
            <a:lvl4pPr>
              <a:defRPr b="0" i="0">
                <a:latin typeface="Geist Medium" pitchFamily="2" charset="77"/>
              </a:defRPr>
            </a:lvl4pPr>
            <a:lvl5pPr>
              <a:defRPr b="0" i="0">
                <a:latin typeface="Geist Medium" pitchFamily="2" charset="77"/>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Tree>
    <p:extLst>
      <p:ext uri="{BB962C8B-B14F-4D97-AF65-F5344CB8AC3E}">
        <p14:creationId xmlns:p14="http://schemas.microsoft.com/office/powerpoint/2010/main" val="37605181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ED01A3-97C0-CADA-02EF-0B0BD9347700}"/>
              </a:ext>
            </a:extLst>
          </p:cNvPr>
          <p:cNvSpPr>
            <a:spLocks noGrp="1"/>
          </p:cNvSpPr>
          <p:nvPr>
            <p:ph type="title"/>
          </p:nvPr>
        </p:nvSpPr>
        <p:spPr>
          <a:xfrm>
            <a:off x="831850" y="768350"/>
            <a:ext cx="4718345" cy="2852737"/>
          </a:xfrm>
          <a:prstGeom prst="rect">
            <a:avLst/>
          </a:prstGeo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770548B9-C7DF-F2BB-260A-A79652675D79}"/>
              </a:ext>
            </a:extLst>
          </p:cNvPr>
          <p:cNvSpPr>
            <a:spLocks noGrp="1"/>
          </p:cNvSpPr>
          <p:nvPr>
            <p:ph type="body" idx="1"/>
          </p:nvPr>
        </p:nvSpPr>
        <p:spPr>
          <a:xfrm>
            <a:off x="831850" y="4589463"/>
            <a:ext cx="4718345" cy="1500187"/>
          </a:xfrm>
          <a:prstGeom prst="rect">
            <a:avLst/>
          </a:prstGeom>
        </p:spPr>
        <p:txBody>
          <a:bodyPr/>
          <a:lstStyle>
            <a:lvl1pPr marL="0" indent="0">
              <a:buNone/>
              <a:defRPr sz="2400" b="0" i="0">
                <a:solidFill>
                  <a:schemeClr val="tx1">
                    <a:tint val="82000"/>
                  </a:schemeClr>
                </a:solidFill>
                <a:latin typeface="Geist Medium" pitchFamily="2" charset="77"/>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dirty="0"/>
              <a:t>Click to edit Master text styles</a:t>
            </a:r>
          </a:p>
        </p:txBody>
      </p:sp>
    </p:spTree>
    <p:extLst>
      <p:ext uri="{BB962C8B-B14F-4D97-AF65-F5344CB8AC3E}">
        <p14:creationId xmlns:p14="http://schemas.microsoft.com/office/powerpoint/2010/main" val="16969629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18BDEC-2169-3CAC-740C-63B46BF9DD49}"/>
              </a:ext>
            </a:extLst>
          </p:cNvPr>
          <p:cNvSpPr>
            <a:spLocks noGrp="1"/>
          </p:cNvSpPr>
          <p:nvPr>
            <p:ph type="title"/>
          </p:nvPr>
        </p:nvSpPr>
        <p:spPr>
          <a:xfrm>
            <a:off x="838200" y="365125"/>
            <a:ext cx="4499344" cy="1325563"/>
          </a:xfrm>
          <a:prstGeom prst="rect">
            <a:avLst/>
          </a:prstGeom>
        </p:spPr>
        <p:txBody>
          <a:bodyPr/>
          <a:lstStyle/>
          <a:p>
            <a:r>
              <a:rPr lang="en-GB" dirty="0"/>
              <a:t>Click to edit Master title style</a:t>
            </a:r>
            <a:endParaRPr lang="en-US" dirty="0"/>
          </a:p>
        </p:txBody>
      </p:sp>
      <p:sp>
        <p:nvSpPr>
          <p:cNvPr id="3" name="Content Placeholder 2">
            <a:extLst>
              <a:ext uri="{FF2B5EF4-FFF2-40B4-BE49-F238E27FC236}">
                <a16:creationId xmlns:a16="http://schemas.microsoft.com/office/drawing/2014/main" id="{99147A14-107B-4882-365F-D7D05C0BBA75}"/>
              </a:ext>
            </a:extLst>
          </p:cNvPr>
          <p:cNvSpPr>
            <a:spLocks noGrp="1"/>
          </p:cNvSpPr>
          <p:nvPr>
            <p:ph sz="half" idx="1"/>
          </p:nvPr>
        </p:nvSpPr>
        <p:spPr>
          <a:xfrm>
            <a:off x="838200" y="1825625"/>
            <a:ext cx="4713769" cy="4351338"/>
          </a:xfrm>
          <a:prstGeom prst="rect">
            <a:avLst/>
          </a:prstGeom>
        </p:spPr>
        <p:txBody>
          <a:bodyPr/>
          <a:lstStyle>
            <a:lvl1pPr>
              <a:defRPr b="0" i="0">
                <a:latin typeface="Geist Medium" pitchFamily="2" charset="77"/>
              </a:defRPr>
            </a:lvl1pPr>
            <a:lvl2pPr>
              <a:defRPr b="0" i="0">
                <a:latin typeface="Geist Medium" pitchFamily="2" charset="77"/>
              </a:defRPr>
            </a:lvl2pPr>
            <a:lvl3pPr>
              <a:defRPr b="0" i="0">
                <a:latin typeface="Geist Medium" pitchFamily="2" charset="77"/>
              </a:defRPr>
            </a:lvl3pPr>
            <a:lvl4pPr>
              <a:defRPr b="0" i="0">
                <a:latin typeface="Geist Medium" pitchFamily="2" charset="77"/>
              </a:defRPr>
            </a:lvl4pPr>
            <a:lvl5pPr>
              <a:defRPr b="0" i="0">
                <a:latin typeface="Geist Medium" pitchFamily="2" charset="77"/>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Content Placeholder 3">
            <a:extLst>
              <a:ext uri="{FF2B5EF4-FFF2-40B4-BE49-F238E27FC236}">
                <a16:creationId xmlns:a16="http://schemas.microsoft.com/office/drawing/2014/main" id="{7FF2B11A-57BA-D9BE-0A52-2848A9CE7DF8}"/>
              </a:ext>
            </a:extLst>
          </p:cNvPr>
          <p:cNvSpPr>
            <a:spLocks noGrp="1"/>
          </p:cNvSpPr>
          <p:nvPr>
            <p:ph sz="half" idx="2"/>
          </p:nvPr>
        </p:nvSpPr>
        <p:spPr>
          <a:xfrm>
            <a:off x="6873946" y="1825625"/>
            <a:ext cx="4713770" cy="4351338"/>
          </a:xfrm>
          <a:prstGeom prst="rect">
            <a:avLst/>
          </a:prstGeom>
        </p:spPr>
        <p:txBody>
          <a:bodyPr/>
          <a:lstStyle>
            <a:lvl1pPr>
              <a:defRPr b="0" i="0">
                <a:solidFill>
                  <a:schemeClr val="bg1"/>
                </a:solidFill>
                <a:latin typeface="Geist Medium" pitchFamily="2" charset="77"/>
              </a:defRPr>
            </a:lvl1pPr>
            <a:lvl2pPr>
              <a:defRPr b="0" i="0">
                <a:solidFill>
                  <a:schemeClr val="bg1"/>
                </a:solidFill>
                <a:latin typeface="Geist Medium" pitchFamily="2" charset="77"/>
              </a:defRPr>
            </a:lvl2pPr>
            <a:lvl3pPr>
              <a:defRPr b="0" i="0">
                <a:solidFill>
                  <a:schemeClr val="bg1"/>
                </a:solidFill>
                <a:latin typeface="Geist Medium" pitchFamily="2" charset="77"/>
              </a:defRPr>
            </a:lvl3pPr>
            <a:lvl4pPr>
              <a:defRPr b="0" i="0">
                <a:solidFill>
                  <a:schemeClr val="bg1"/>
                </a:solidFill>
                <a:latin typeface="Geist Medium" pitchFamily="2" charset="77"/>
              </a:defRPr>
            </a:lvl4pPr>
            <a:lvl5pPr>
              <a:defRPr b="0" i="0">
                <a:solidFill>
                  <a:schemeClr val="bg1"/>
                </a:solidFill>
                <a:latin typeface="Geist Medium" pitchFamily="2" charset="77"/>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Tree>
    <p:extLst>
      <p:ext uri="{BB962C8B-B14F-4D97-AF65-F5344CB8AC3E}">
        <p14:creationId xmlns:p14="http://schemas.microsoft.com/office/powerpoint/2010/main" val="40468951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7A3139-207D-3AD0-6768-2AF985D36BCB}"/>
              </a:ext>
            </a:extLst>
          </p:cNvPr>
          <p:cNvSpPr>
            <a:spLocks noGrp="1"/>
          </p:cNvSpPr>
          <p:nvPr>
            <p:ph type="title"/>
          </p:nvPr>
        </p:nvSpPr>
        <p:spPr>
          <a:xfrm>
            <a:off x="543848" y="365125"/>
            <a:ext cx="4412696" cy="1325563"/>
          </a:xfrm>
          <a:prstGeom prst="rect">
            <a:avLst/>
          </a:prstGeom>
        </p:spPr>
        <p:txBody>
          <a:bodyPr/>
          <a:lstStyle/>
          <a:p>
            <a:r>
              <a:rPr lang="en-GB" dirty="0"/>
              <a:t>Click to edit Master title style</a:t>
            </a:r>
            <a:endParaRPr lang="en-US" dirty="0"/>
          </a:p>
        </p:txBody>
      </p:sp>
      <p:sp>
        <p:nvSpPr>
          <p:cNvPr id="3" name="Text Placeholder 2">
            <a:extLst>
              <a:ext uri="{FF2B5EF4-FFF2-40B4-BE49-F238E27FC236}">
                <a16:creationId xmlns:a16="http://schemas.microsoft.com/office/drawing/2014/main" id="{34A651D2-3508-C353-9ED6-70B34C59E16B}"/>
              </a:ext>
            </a:extLst>
          </p:cNvPr>
          <p:cNvSpPr>
            <a:spLocks noGrp="1"/>
          </p:cNvSpPr>
          <p:nvPr>
            <p:ph type="body" idx="1"/>
          </p:nvPr>
        </p:nvSpPr>
        <p:spPr>
          <a:xfrm>
            <a:off x="543849" y="1681163"/>
            <a:ext cx="4944324" cy="823912"/>
          </a:xfrm>
          <a:prstGeom prst="rect">
            <a:avLst/>
          </a:prstGeom>
        </p:spPr>
        <p:txBody>
          <a:bodyPr anchor="b"/>
          <a:lstStyle>
            <a:lvl1pPr marL="0" indent="0">
              <a:buNone/>
              <a:defRPr sz="2400" b="0" i="0">
                <a:latin typeface="Geist Medium" pitchFamily="2" charset="77"/>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4" name="Content Placeholder 3">
            <a:extLst>
              <a:ext uri="{FF2B5EF4-FFF2-40B4-BE49-F238E27FC236}">
                <a16:creationId xmlns:a16="http://schemas.microsoft.com/office/drawing/2014/main" id="{92617F60-D1D6-6C72-3467-7BF8A77F5327}"/>
              </a:ext>
            </a:extLst>
          </p:cNvPr>
          <p:cNvSpPr>
            <a:spLocks noGrp="1"/>
          </p:cNvSpPr>
          <p:nvPr>
            <p:ph sz="half" idx="2"/>
          </p:nvPr>
        </p:nvSpPr>
        <p:spPr>
          <a:xfrm>
            <a:off x="543849" y="2505075"/>
            <a:ext cx="4944324" cy="3684588"/>
          </a:xfrm>
          <a:prstGeom prst="rect">
            <a:avLst/>
          </a:prstGeom>
        </p:spPr>
        <p:txBody>
          <a:bodyPr/>
          <a:lstStyle>
            <a:lvl1pPr>
              <a:defRPr b="0" i="0">
                <a:latin typeface="Geist Medium" pitchFamily="2" charset="77"/>
              </a:defRPr>
            </a:lvl1pPr>
            <a:lvl2pPr>
              <a:defRPr b="0" i="0">
                <a:latin typeface="Geist Medium" pitchFamily="2" charset="77"/>
              </a:defRPr>
            </a:lvl2pPr>
            <a:lvl3pPr>
              <a:defRPr b="0" i="0">
                <a:latin typeface="Geist Medium" pitchFamily="2" charset="77"/>
              </a:defRPr>
            </a:lvl3pPr>
            <a:lvl4pPr>
              <a:defRPr b="0" i="0">
                <a:latin typeface="Geist Medium" pitchFamily="2" charset="77"/>
              </a:defRPr>
            </a:lvl4pPr>
            <a:lvl5pPr>
              <a:defRPr b="0" i="0">
                <a:latin typeface="Geist Medium" pitchFamily="2" charset="77"/>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5" name="Text Placeholder 4">
            <a:extLst>
              <a:ext uri="{FF2B5EF4-FFF2-40B4-BE49-F238E27FC236}">
                <a16:creationId xmlns:a16="http://schemas.microsoft.com/office/drawing/2014/main" id="{DF8EA0DF-7D22-3073-1C04-AB5375FEE5C8}"/>
              </a:ext>
            </a:extLst>
          </p:cNvPr>
          <p:cNvSpPr>
            <a:spLocks noGrp="1"/>
          </p:cNvSpPr>
          <p:nvPr>
            <p:ph type="body" sz="quarter" idx="3"/>
          </p:nvPr>
        </p:nvSpPr>
        <p:spPr>
          <a:xfrm>
            <a:off x="6735542" y="1681163"/>
            <a:ext cx="4944324" cy="823912"/>
          </a:xfrm>
          <a:prstGeom prst="rect">
            <a:avLst/>
          </a:prstGeom>
        </p:spPr>
        <p:txBody>
          <a:bodyPr anchor="b"/>
          <a:lstStyle>
            <a:lvl1pPr marL="0" indent="0">
              <a:buNone/>
              <a:defRPr sz="2400" b="0" i="0">
                <a:solidFill>
                  <a:schemeClr val="bg1"/>
                </a:solidFill>
                <a:latin typeface="Geist Medium" pitchFamily="2" charset="77"/>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6" name="Content Placeholder 5">
            <a:extLst>
              <a:ext uri="{FF2B5EF4-FFF2-40B4-BE49-F238E27FC236}">
                <a16:creationId xmlns:a16="http://schemas.microsoft.com/office/drawing/2014/main" id="{C61F333A-2D00-F6E7-3DB9-B57D95F2C2BE}"/>
              </a:ext>
            </a:extLst>
          </p:cNvPr>
          <p:cNvSpPr>
            <a:spLocks noGrp="1"/>
          </p:cNvSpPr>
          <p:nvPr>
            <p:ph sz="quarter" idx="4"/>
          </p:nvPr>
        </p:nvSpPr>
        <p:spPr>
          <a:xfrm>
            <a:off x="6735542" y="2505075"/>
            <a:ext cx="4944324" cy="3684588"/>
          </a:xfrm>
          <a:prstGeom prst="rect">
            <a:avLst/>
          </a:prstGeom>
        </p:spPr>
        <p:txBody>
          <a:bodyPr/>
          <a:lstStyle>
            <a:lvl1pPr>
              <a:defRPr b="0" i="0">
                <a:solidFill>
                  <a:schemeClr val="bg1"/>
                </a:solidFill>
                <a:latin typeface="Geist Medium" pitchFamily="2" charset="77"/>
              </a:defRPr>
            </a:lvl1pPr>
            <a:lvl2pPr>
              <a:defRPr b="0" i="0">
                <a:solidFill>
                  <a:schemeClr val="bg1"/>
                </a:solidFill>
                <a:latin typeface="Geist Medium" pitchFamily="2" charset="77"/>
              </a:defRPr>
            </a:lvl2pPr>
            <a:lvl3pPr>
              <a:defRPr b="0" i="0">
                <a:solidFill>
                  <a:schemeClr val="bg1"/>
                </a:solidFill>
                <a:latin typeface="Geist Medium" pitchFamily="2" charset="77"/>
              </a:defRPr>
            </a:lvl3pPr>
            <a:lvl4pPr>
              <a:defRPr b="0" i="0">
                <a:solidFill>
                  <a:schemeClr val="bg1"/>
                </a:solidFill>
                <a:latin typeface="Geist Medium" pitchFamily="2" charset="77"/>
              </a:defRPr>
            </a:lvl4pPr>
            <a:lvl5pPr>
              <a:defRPr b="0" i="0">
                <a:solidFill>
                  <a:schemeClr val="bg1"/>
                </a:solidFill>
                <a:latin typeface="Geist Medium" pitchFamily="2" charset="77"/>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Tree>
    <p:extLst>
      <p:ext uri="{BB962C8B-B14F-4D97-AF65-F5344CB8AC3E}">
        <p14:creationId xmlns:p14="http://schemas.microsoft.com/office/powerpoint/2010/main" val="9691514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57CB2D-F9FB-7A6B-99C3-4F4B3EFBDCFB}"/>
              </a:ext>
            </a:extLst>
          </p:cNvPr>
          <p:cNvSpPr>
            <a:spLocks noGrp="1"/>
          </p:cNvSpPr>
          <p:nvPr>
            <p:ph type="title"/>
          </p:nvPr>
        </p:nvSpPr>
        <p:spPr>
          <a:xfrm>
            <a:off x="838200" y="365125"/>
            <a:ext cx="4456814" cy="3377535"/>
          </a:xfrm>
          <a:prstGeom prst="rect">
            <a:avLst/>
          </a:prstGeom>
        </p:spPr>
        <p:txBody>
          <a:bodyPr/>
          <a:lstStyle/>
          <a:p>
            <a:r>
              <a:rPr lang="en-GB"/>
              <a:t>Click to edit Master title style</a:t>
            </a:r>
            <a:endParaRPr lang="en-US"/>
          </a:p>
        </p:txBody>
      </p:sp>
    </p:spTree>
    <p:extLst>
      <p:ext uri="{BB962C8B-B14F-4D97-AF65-F5344CB8AC3E}">
        <p14:creationId xmlns:p14="http://schemas.microsoft.com/office/powerpoint/2010/main" val="41923194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64234775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C9F5BC-CB42-2A78-DED2-EDA073BCDBFF}"/>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C762FA8C-171D-5F64-0C4B-2F2B87B1980B}"/>
              </a:ext>
            </a:extLst>
          </p:cNvPr>
          <p:cNvSpPr>
            <a:spLocks noGrp="1"/>
          </p:cNvSpPr>
          <p:nvPr>
            <p:ph idx="1"/>
          </p:nvPr>
        </p:nvSpPr>
        <p:spPr>
          <a:xfrm>
            <a:off x="6677246" y="987425"/>
            <a:ext cx="4933507" cy="4873625"/>
          </a:xfrm>
          <a:prstGeom prst="rect">
            <a:avLst/>
          </a:prstGeom>
        </p:spPr>
        <p:txBody>
          <a:bodyPr/>
          <a:lstStyle>
            <a:lvl1pPr>
              <a:defRPr sz="3200" b="0" i="0">
                <a:solidFill>
                  <a:schemeClr val="bg1"/>
                </a:solidFill>
                <a:latin typeface="Geist Medium" pitchFamily="2" charset="77"/>
              </a:defRPr>
            </a:lvl1pPr>
            <a:lvl2pPr>
              <a:defRPr sz="2800" b="0" i="0">
                <a:solidFill>
                  <a:schemeClr val="bg1"/>
                </a:solidFill>
                <a:latin typeface="Geist Medium" pitchFamily="2" charset="77"/>
              </a:defRPr>
            </a:lvl2pPr>
            <a:lvl3pPr>
              <a:defRPr sz="2400" b="0" i="0">
                <a:solidFill>
                  <a:schemeClr val="bg1"/>
                </a:solidFill>
                <a:latin typeface="Geist Medium" pitchFamily="2" charset="77"/>
              </a:defRPr>
            </a:lvl3pPr>
            <a:lvl4pPr>
              <a:defRPr sz="2000" b="0" i="0">
                <a:solidFill>
                  <a:schemeClr val="bg1"/>
                </a:solidFill>
                <a:latin typeface="Geist Medium" pitchFamily="2" charset="77"/>
              </a:defRPr>
            </a:lvl4pPr>
            <a:lvl5pPr>
              <a:defRPr sz="2000" b="0" i="0">
                <a:solidFill>
                  <a:schemeClr val="bg1"/>
                </a:solidFill>
                <a:latin typeface="Geist Medium" pitchFamily="2" charset="77"/>
              </a:defRPr>
            </a:lvl5pPr>
            <a:lvl6pPr>
              <a:defRPr sz="2000"/>
            </a:lvl6pPr>
            <a:lvl7pPr>
              <a:defRPr sz="2000"/>
            </a:lvl7pPr>
            <a:lvl8pPr>
              <a:defRPr sz="2000"/>
            </a:lvl8pPr>
            <a:lvl9pPr>
              <a:defRPr sz="2000"/>
            </a:lvl9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Text Placeholder 3">
            <a:extLst>
              <a:ext uri="{FF2B5EF4-FFF2-40B4-BE49-F238E27FC236}">
                <a16:creationId xmlns:a16="http://schemas.microsoft.com/office/drawing/2014/main" id="{641A98DA-99B8-E05C-D17C-C576E6B743D9}"/>
              </a:ext>
            </a:extLst>
          </p:cNvPr>
          <p:cNvSpPr>
            <a:spLocks noGrp="1"/>
          </p:cNvSpPr>
          <p:nvPr>
            <p:ph type="body" sz="half" idx="2"/>
          </p:nvPr>
        </p:nvSpPr>
        <p:spPr>
          <a:xfrm>
            <a:off x="839788" y="2057400"/>
            <a:ext cx="3932237" cy="3811588"/>
          </a:xfrm>
          <a:prstGeom prst="rect">
            <a:avLst/>
          </a:prstGeom>
        </p:spPr>
        <p:txBody>
          <a:bodyPr/>
          <a:lstStyle>
            <a:lvl1pPr marL="0" indent="0">
              <a:buNone/>
              <a:defRPr sz="1600" b="0" i="0">
                <a:latin typeface="Geist Medium"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Click to edit Master text styles</a:t>
            </a:r>
          </a:p>
        </p:txBody>
      </p:sp>
    </p:spTree>
    <p:extLst>
      <p:ext uri="{BB962C8B-B14F-4D97-AF65-F5344CB8AC3E}">
        <p14:creationId xmlns:p14="http://schemas.microsoft.com/office/powerpoint/2010/main" val="32677058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41FBB2-89CE-7C2D-6EF1-163DF634CE45}"/>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3905B46A-B0CE-0FEB-4D67-6F8449FFECD3}"/>
              </a:ext>
            </a:extLst>
          </p:cNvPr>
          <p:cNvSpPr>
            <a:spLocks noGrp="1"/>
          </p:cNvSpPr>
          <p:nvPr>
            <p:ph type="pic" idx="1"/>
          </p:nvPr>
        </p:nvSpPr>
        <p:spPr>
          <a:xfrm>
            <a:off x="6953692" y="987425"/>
            <a:ext cx="4401695" cy="4873625"/>
          </a:xfrm>
          <a:prstGeom prst="rect">
            <a:avLst/>
          </a:prstGeom>
        </p:spPr>
        <p:txBody>
          <a:bodyPr/>
          <a:lstStyle>
            <a:lvl1pPr marL="0" indent="0">
              <a:buNone/>
              <a:defRPr sz="3200" b="0" i="0">
                <a:latin typeface="Geist Medium" pitchFamily="2" charset="77"/>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475C10C9-0A63-F2CD-F338-104ECAAB0996}"/>
              </a:ext>
            </a:extLst>
          </p:cNvPr>
          <p:cNvSpPr>
            <a:spLocks noGrp="1"/>
          </p:cNvSpPr>
          <p:nvPr>
            <p:ph type="body" sz="half" idx="2"/>
          </p:nvPr>
        </p:nvSpPr>
        <p:spPr>
          <a:xfrm>
            <a:off x="839788" y="2057400"/>
            <a:ext cx="3932237" cy="3811588"/>
          </a:xfrm>
          <a:prstGeom prst="rect">
            <a:avLst/>
          </a:prstGeom>
        </p:spPr>
        <p:txBody>
          <a:bodyPr/>
          <a:lstStyle>
            <a:lvl1pPr marL="0" indent="0">
              <a:buNone/>
              <a:defRPr sz="1600" b="0" i="0">
                <a:latin typeface="Geist Medium"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Click to edit Master text styles</a:t>
            </a:r>
          </a:p>
        </p:txBody>
      </p:sp>
    </p:spTree>
    <p:extLst>
      <p:ext uri="{BB962C8B-B14F-4D97-AF65-F5344CB8AC3E}">
        <p14:creationId xmlns:p14="http://schemas.microsoft.com/office/powerpoint/2010/main" val="21951139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AB08C6-6998-5467-43C3-B7CD66BB0D42}"/>
              </a:ext>
            </a:extLst>
          </p:cNvPr>
          <p:cNvSpPr>
            <a:spLocks noGrp="1"/>
          </p:cNvSpPr>
          <p:nvPr>
            <p:ph type="ctrTitle"/>
          </p:nvPr>
        </p:nvSpPr>
        <p:spPr>
          <a:xfrm>
            <a:off x="637953" y="1122363"/>
            <a:ext cx="4614531" cy="2387600"/>
          </a:xfrm>
          <a:prstGeom prst="rect">
            <a:avLst/>
          </a:prstGeom>
        </p:spPr>
        <p:txBody>
          <a:bodyPr anchor="b"/>
          <a:lstStyle>
            <a:lvl1pPr algn="ctr">
              <a:defRPr sz="6000"/>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16216437-6AEF-6324-6E3A-4F1E7B5D02AF}"/>
              </a:ext>
            </a:extLst>
          </p:cNvPr>
          <p:cNvSpPr>
            <a:spLocks noGrp="1"/>
          </p:cNvSpPr>
          <p:nvPr>
            <p:ph type="subTitle" idx="1"/>
          </p:nvPr>
        </p:nvSpPr>
        <p:spPr>
          <a:xfrm>
            <a:off x="637953" y="3602038"/>
            <a:ext cx="4614531" cy="1655762"/>
          </a:xfrm>
          <a:prstGeom prst="rect">
            <a:avLst/>
          </a:prstGeom>
        </p:spPr>
        <p:txBody>
          <a:bodyPr/>
          <a:lstStyle>
            <a:lvl1pPr marL="0" indent="0" algn="ctr">
              <a:buNone/>
              <a:defRPr sz="2400" b="0" i="0">
                <a:latin typeface="Geist Medium"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Tree>
    <p:extLst>
      <p:ext uri="{BB962C8B-B14F-4D97-AF65-F5344CB8AC3E}">
        <p14:creationId xmlns:p14="http://schemas.microsoft.com/office/powerpoint/2010/main" val="11304382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FF6D3B-9F4C-02CB-21CD-C50105C8BBBA}"/>
              </a:ext>
            </a:extLst>
          </p:cNvPr>
          <p:cNvSpPr>
            <a:spLocks noGrp="1"/>
          </p:cNvSpPr>
          <p:nvPr>
            <p:ph type="title"/>
          </p:nvPr>
        </p:nvSpPr>
        <p:spPr>
          <a:xfrm>
            <a:off x="838200" y="365125"/>
            <a:ext cx="4669465" cy="1325563"/>
          </a:xfrm>
          <a:prstGeom prst="rect">
            <a:avLst/>
          </a:prstGeom>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825CBAB3-ADD1-AFCA-0C40-8DA9FDE79A43}"/>
              </a:ext>
            </a:extLst>
          </p:cNvPr>
          <p:cNvSpPr>
            <a:spLocks noGrp="1"/>
          </p:cNvSpPr>
          <p:nvPr>
            <p:ph idx="1"/>
          </p:nvPr>
        </p:nvSpPr>
        <p:spPr>
          <a:xfrm>
            <a:off x="838200" y="1825625"/>
            <a:ext cx="4669465" cy="4351338"/>
          </a:xfrm>
          <a:prstGeom prst="rect">
            <a:avLst/>
          </a:prstGeom>
        </p:spPr>
        <p:txBody>
          <a:bodyPr/>
          <a:lstStyle>
            <a:lvl1pPr>
              <a:defRPr b="0" i="0">
                <a:latin typeface="Geist Medium" pitchFamily="2" charset="77"/>
              </a:defRPr>
            </a:lvl1pPr>
            <a:lvl2pPr>
              <a:defRPr b="0" i="0">
                <a:latin typeface="Geist Medium" pitchFamily="2" charset="77"/>
              </a:defRPr>
            </a:lvl2pPr>
            <a:lvl3pPr>
              <a:defRPr b="0" i="0">
                <a:latin typeface="Geist Medium" pitchFamily="2" charset="77"/>
              </a:defRPr>
            </a:lvl3pPr>
            <a:lvl4pPr>
              <a:defRPr b="0" i="0">
                <a:latin typeface="Geist Medium" pitchFamily="2" charset="77"/>
              </a:defRPr>
            </a:lvl4pPr>
            <a:lvl5pPr>
              <a:defRPr b="0" i="0">
                <a:latin typeface="Geist Medium" pitchFamily="2" charset="77"/>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Tree>
    <p:extLst>
      <p:ext uri="{BB962C8B-B14F-4D97-AF65-F5344CB8AC3E}">
        <p14:creationId xmlns:p14="http://schemas.microsoft.com/office/powerpoint/2010/main" val="110706882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ED01A3-97C0-CADA-02EF-0B0BD9347700}"/>
              </a:ext>
            </a:extLst>
          </p:cNvPr>
          <p:cNvSpPr>
            <a:spLocks noGrp="1"/>
          </p:cNvSpPr>
          <p:nvPr>
            <p:ph type="title"/>
          </p:nvPr>
        </p:nvSpPr>
        <p:spPr>
          <a:xfrm>
            <a:off x="831850" y="768350"/>
            <a:ext cx="4718345" cy="2852737"/>
          </a:xfrm>
          <a:prstGeom prst="rect">
            <a:avLst/>
          </a:prstGeo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770548B9-C7DF-F2BB-260A-A79652675D79}"/>
              </a:ext>
            </a:extLst>
          </p:cNvPr>
          <p:cNvSpPr>
            <a:spLocks noGrp="1"/>
          </p:cNvSpPr>
          <p:nvPr>
            <p:ph type="body" idx="1"/>
          </p:nvPr>
        </p:nvSpPr>
        <p:spPr>
          <a:xfrm>
            <a:off x="831850" y="4589463"/>
            <a:ext cx="4718345" cy="1500187"/>
          </a:xfrm>
          <a:prstGeom prst="rect">
            <a:avLst/>
          </a:prstGeom>
        </p:spPr>
        <p:txBody>
          <a:bodyPr/>
          <a:lstStyle>
            <a:lvl1pPr marL="0" indent="0">
              <a:buNone/>
              <a:defRPr sz="2400" b="0" i="0">
                <a:solidFill>
                  <a:schemeClr val="tx1">
                    <a:tint val="82000"/>
                  </a:schemeClr>
                </a:solidFill>
                <a:latin typeface="Geist Medium" pitchFamily="2" charset="77"/>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dirty="0"/>
              <a:t>Click to edit Master text styles</a:t>
            </a:r>
          </a:p>
        </p:txBody>
      </p:sp>
    </p:spTree>
    <p:extLst>
      <p:ext uri="{BB962C8B-B14F-4D97-AF65-F5344CB8AC3E}">
        <p14:creationId xmlns:p14="http://schemas.microsoft.com/office/powerpoint/2010/main" val="30456774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18BDEC-2169-3CAC-740C-63B46BF9DD49}"/>
              </a:ext>
            </a:extLst>
          </p:cNvPr>
          <p:cNvSpPr>
            <a:spLocks noGrp="1"/>
          </p:cNvSpPr>
          <p:nvPr>
            <p:ph type="title"/>
          </p:nvPr>
        </p:nvSpPr>
        <p:spPr>
          <a:xfrm>
            <a:off x="838200" y="365125"/>
            <a:ext cx="4499344" cy="1325563"/>
          </a:xfrm>
          <a:prstGeom prst="rect">
            <a:avLst/>
          </a:prstGeom>
        </p:spPr>
        <p:txBody>
          <a:bodyPr/>
          <a:lstStyle/>
          <a:p>
            <a:r>
              <a:rPr lang="en-GB" dirty="0"/>
              <a:t>Click to edit Master title style</a:t>
            </a:r>
            <a:endParaRPr lang="en-US" dirty="0"/>
          </a:p>
        </p:txBody>
      </p:sp>
      <p:sp>
        <p:nvSpPr>
          <p:cNvPr id="3" name="Content Placeholder 2">
            <a:extLst>
              <a:ext uri="{FF2B5EF4-FFF2-40B4-BE49-F238E27FC236}">
                <a16:creationId xmlns:a16="http://schemas.microsoft.com/office/drawing/2014/main" id="{99147A14-107B-4882-365F-D7D05C0BBA75}"/>
              </a:ext>
            </a:extLst>
          </p:cNvPr>
          <p:cNvSpPr>
            <a:spLocks noGrp="1"/>
          </p:cNvSpPr>
          <p:nvPr>
            <p:ph sz="half" idx="1"/>
          </p:nvPr>
        </p:nvSpPr>
        <p:spPr>
          <a:xfrm>
            <a:off x="838200" y="1825625"/>
            <a:ext cx="4713769" cy="4351338"/>
          </a:xfrm>
          <a:prstGeom prst="rect">
            <a:avLst/>
          </a:prstGeom>
        </p:spPr>
        <p:txBody>
          <a:bodyPr/>
          <a:lstStyle>
            <a:lvl1pPr>
              <a:defRPr b="0" i="0">
                <a:latin typeface="Geist Medium" pitchFamily="2" charset="77"/>
              </a:defRPr>
            </a:lvl1pPr>
            <a:lvl2pPr>
              <a:defRPr b="0" i="0">
                <a:latin typeface="Geist Medium" pitchFamily="2" charset="77"/>
              </a:defRPr>
            </a:lvl2pPr>
            <a:lvl3pPr>
              <a:defRPr b="0" i="0">
                <a:latin typeface="Geist Medium" pitchFamily="2" charset="77"/>
              </a:defRPr>
            </a:lvl3pPr>
            <a:lvl4pPr>
              <a:defRPr b="0" i="0">
                <a:latin typeface="Geist Medium" pitchFamily="2" charset="77"/>
              </a:defRPr>
            </a:lvl4pPr>
            <a:lvl5pPr>
              <a:defRPr b="0" i="0">
                <a:latin typeface="Geist Medium" pitchFamily="2" charset="77"/>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Content Placeholder 3">
            <a:extLst>
              <a:ext uri="{FF2B5EF4-FFF2-40B4-BE49-F238E27FC236}">
                <a16:creationId xmlns:a16="http://schemas.microsoft.com/office/drawing/2014/main" id="{7FF2B11A-57BA-D9BE-0A52-2848A9CE7DF8}"/>
              </a:ext>
            </a:extLst>
          </p:cNvPr>
          <p:cNvSpPr>
            <a:spLocks noGrp="1"/>
          </p:cNvSpPr>
          <p:nvPr>
            <p:ph sz="half" idx="2"/>
          </p:nvPr>
        </p:nvSpPr>
        <p:spPr>
          <a:xfrm>
            <a:off x="6873946" y="1825625"/>
            <a:ext cx="4713770" cy="4351338"/>
          </a:xfrm>
          <a:prstGeom prst="rect">
            <a:avLst/>
          </a:prstGeom>
        </p:spPr>
        <p:txBody>
          <a:bodyPr/>
          <a:lstStyle>
            <a:lvl1pPr>
              <a:defRPr b="0" i="0">
                <a:solidFill>
                  <a:schemeClr val="tx1"/>
                </a:solidFill>
                <a:latin typeface="Geist Medium" pitchFamily="2" charset="77"/>
              </a:defRPr>
            </a:lvl1pPr>
            <a:lvl2pPr>
              <a:defRPr b="0" i="0">
                <a:solidFill>
                  <a:schemeClr val="tx1"/>
                </a:solidFill>
                <a:latin typeface="Geist Medium" pitchFamily="2" charset="77"/>
              </a:defRPr>
            </a:lvl2pPr>
            <a:lvl3pPr>
              <a:defRPr b="0" i="0">
                <a:solidFill>
                  <a:schemeClr val="tx1"/>
                </a:solidFill>
                <a:latin typeface="Geist Medium" pitchFamily="2" charset="77"/>
              </a:defRPr>
            </a:lvl3pPr>
            <a:lvl4pPr>
              <a:defRPr b="0" i="0">
                <a:solidFill>
                  <a:schemeClr val="tx1"/>
                </a:solidFill>
                <a:latin typeface="Geist Medium" pitchFamily="2" charset="77"/>
              </a:defRPr>
            </a:lvl4pPr>
            <a:lvl5pPr>
              <a:defRPr b="0" i="0">
                <a:solidFill>
                  <a:schemeClr val="tx1"/>
                </a:solidFill>
                <a:latin typeface="Geist Medium" pitchFamily="2" charset="77"/>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Tree>
    <p:extLst>
      <p:ext uri="{BB962C8B-B14F-4D97-AF65-F5344CB8AC3E}">
        <p14:creationId xmlns:p14="http://schemas.microsoft.com/office/powerpoint/2010/main" val="184420659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7A3139-207D-3AD0-6768-2AF985D36BCB}"/>
              </a:ext>
            </a:extLst>
          </p:cNvPr>
          <p:cNvSpPr>
            <a:spLocks noGrp="1"/>
          </p:cNvSpPr>
          <p:nvPr>
            <p:ph type="title"/>
          </p:nvPr>
        </p:nvSpPr>
        <p:spPr>
          <a:xfrm>
            <a:off x="543848" y="365125"/>
            <a:ext cx="4412696" cy="1325563"/>
          </a:xfrm>
          <a:prstGeom prst="rect">
            <a:avLst/>
          </a:prstGeom>
        </p:spPr>
        <p:txBody>
          <a:bodyPr/>
          <a:lstStyle/>
          <a:p>
            <a:r>
              <a:rPr lang="en-GB" dirty="0"/>
              <a:t>Click to edit Master title style</a:t>
            </a:r>
            <a:endParaRPr lang="en-US" dirty="0"/>
          </a:p>
        </p:txBody>
      </p:sp>
      <p:sp>
        <p:nvSpPr>
          <p:cNvPr id="3" name="Text Placeholder 2">
            <a:extLst>
              <a:ext uri="{FF2B5EF4-FFF2-40B4-BE49-F238E27FC236}">
                <a16:creationId xmlns:a16="http://schemas.microsoft.com/office/drawing/2014/main" id="{34A651D2-3508-C353-9ED6-70B34C59E16B}"/>
              </a:ext>
            </a:extLst>
          </p:cNvPr>
          <p:cNvSpPr>
            <a:spLocks noGrp="1"/>
          </p:cNvSpPr>
          <p:nvPr>
            <p:ph type="body" idx="1"/>
          </p:nvPr>
        </p:nvSpPr>
        <p:spPr>
          <a:xfrm>
            <a:off x="543849" y="1681163"/>
            <a:ext cx="4944324" cy="823912"/>
          </a:xfrm>
          <a:prstGeom prst="rect">
            <a:avLst/>
          </a:prstGeom>
        </p:spPr>
        <p:txBody>
          <a:bodyPr anchor="b"/>
          <a:lstStyle>
            <a:lvl1pPr marL="0" indent="0">
              <a:buNone/>
              <a:defRPr sz="2400" b="0" i="0">
                <a:latin typeface="Geist Medium" pitchFamily="2" charset="77"/>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4" name="Content Placeholder 3">
            <a:extLst>
              <a:ext uri="{FF2B5EF4-FFF2-40B4-BE49-F238E27FC236}">
                <a16:creationId xmlns:a16="http://schemas.microsoft.com/office/drawing/2014/main" id="{92617F60-D1D6-6C72-3467-7BF8A77F5327}"/>
              </a:ext>
            </a:extLst>
          </p:cNvPr>
          <p:cNvSpPr>
            <a:spLocks noGrp="1"/>
          </p:cNvSpPr>
          <p:nvPr>
            <p:ph sz="half" idx="2"/>
          </p:nvPr>
        </p:nvSpPr>
        <p:spPr>
          <a:xfrm>
            <a:off x="543849" y="2505075"/>
            <a:ext cx="4944324" cy="3684588"/>
          </a:xfrm>
          <a:prstGeom prst="rect">
            <a:avLst/>
          </a:prstGeom>
        </p:spPr>
        <p:txBody>
          <a:bodyPr/>
          <a:lstStyle>
            <a:lvl1pPr>
              <a:defRPr b="0" i="0">
                <a:latin typeface="Geist Medium" pitchFamily="2" charset="77"/>
              </a:defRPr>
            </a:lvl1pPr>
            <a:lvl2pPr>
              <a:defRPr b="0" i="0">
                <a:latin typeface="Geist Medium" pitchFamily="2" charset="77"/>
              </a:defRPr>
            </a:lvl2pPr>
            <a:lvl3pPr>
              <a:defRPr b="0" i="0">
                <a:latin typeface="Geist Medium" pitchFamily="2" charset="77"/>
              </a:defRPr>
            </a:lvl3pPr>
            <a:lvl4pPr>
              <a:defRPr b="0" i="0">
                <a:latin typeface="Geist Medium" pitchFamily="2" charset="77"/>
              </a:defRPr>
            </a:lvl4pPr>
            <a:lvl5pPr>
              <a:defRPr b="0" i="0">
                <a:latin typeface="Geist Medium" pitchFamily="2" charset="77"/>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5" name="Text Placeholder 4">
            <a:extLst>
              <a:ext uri="{FF2B5EF4-FFF2-40B4-BE49-F238E27FC236}">
                <a16:creationId xmlns:a16="http://schemas.microsoft.com/office/drawing/2014/main" id="{DF8EA0DF-7D22-3073-1C04-AB5375FEE5C8}"/>
              </a:ext>
            </a:extLst>
          </p:cNvPr>
          <p:cNvSpPr>
            <a:spLocks noGrp="1"/>
          </p:cNvSpPr>
          <p:nvPr>
            <p:ph type="body" sz="quarter" idx="3"/>
          </p:nvPr>
        </p:nvSpPr>
        <p:spPr>
          <a:xfrm>
            <a:off x="6735542" y="1681163"/>
            <a:ext cx="4944324" cy="823912"/>
          </a:xfrm>
          <a:prstGeom prst="rect">
            <a:avLst/>
          </a:prstGeom>
        </p:spPr>
        <p:txBody>
          <a:bodyPr anchor="b"/>
          <a:lstStyle>
            <a:lvl1pPr marL="0" indent="0">
              <a:buNone/>
              <a:defRPr sz="2400" b="0" i="0">
                <a:solidFill>
                  <a:schemeClr val="tx1"/>
                </a:solidFill>
                <a:latin typeface="Geist Medium" pitchFamily="2" charset="77"/>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6" name="Content Placeholder 5">
            <a:extLst>
              <a:ext uri="{FF2B5EF4-FFF2-40B4-BE49-F238E27FC236}">
                <a16:creationId xmlns:a16="http://schemas.microsoft.com/office/drawing/2014/main" id="{C61F333A-2D00-F6E7-3DB9-B57D95F2C2BE}"/>
              </a:ext>
            </a:extLst>
          </p:cNvPr>
          <p:cNvSpPr>
            <a:spLocks noGrp="1"/>
          </p:cNvSpPr>
          <p:nvPr>
            <p:ph sz="quarter" idx="4"/>
          </p:nvPr>
        </p:nvSpPr>
        <p:spPr>
          <a:xfrm>
            <a:off x="6735542" y="2505075"/>
            <a:ext cx="4944324" cy="3684588"/>
          </a:xfrm>
          <a:prstGeom prst="rect">
            <a:avLst/>
          </a:prstGeom>
        </p:spPr>
        <p:txBody>
          <a:bodyPr/>
          <a:lstStyle>
            <a:lvl1pPr>
              <a:defRPr b="0" i="0">
                <a:solidFill>
                  <a:schemeClr val="tx1"/>
                </a:solidFill>
                <a:latin typeface="Geist Medium" pitchFamily="2" charset="77"/>
              </a:defRPr>
            </a:lvl1pPr>
            <a:lvl2pPr>
              <a:defRPr b="0" i="0">
                <a:solidFill>
                  <a:schemeClr val="tx1"/>
                </a:solidFill>
                <a:latin typeface="Geist Medium" pitchFamily="2" charset="77"/>
              </a:defRPr>
            </a:lvl2pPr>
            <a:lvl3pPr>
              <a:defRPr b="0" i="0">
                <a:solidFill>
                  <a:schemeClr val="tx1"/>
                </a:solidFill>
                <a:latin typeface="Geist Medium" pitchFamily="2" charset="77"/>
              </a:defRPr>
            </a:lvl3pPr>
            <a:lvl4pPr>
              <a:defRPr b="0" i="0">
                <a:solidFill>
                  <a:schemeClr val="tx1"/>
                </a:solidFill>
                <a:latin typeface="Geist Medium" pitchFamily="2" charset="77"/>
              </a:defRPr>
            </a:lvl4pPr>
            <a:lvl5pPr>
              <a:defRPr b="0" i="0">
                <a:solidFill>
                  <a:schemeClr val="tx1"/>
                </a:solidFill>
                <a:latin typeface="Geist Medium" pitchFamily="2" charset="77"/>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Tree>
    <p:extLst>
      <p:ext uri="{BB962C8B-B14F-4D97-AF65-F5344CB8AC3E}">
        <p14:creationId xmlns:p14="http://schemas.microsoft.com/office/powerpoint/2010/main" val="219022939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57CB2D-F9FB-7A6B-99C3-4F4B3EFBDCFB}"/>
              </a:ext>
            </a:extLst>
          </p:cNvPr>
          <p:cNvSpPr>
            <a:spLocks noGrp="1"/>
          </p:cNvSpPr>
          <p:nvPr>
            <p:ph type="title"/>
          </p:nvPr>
        </p:nvSpPr>
        <p:spPr>
          <a:xfrm>
            <a:off x="838200" y="365125"/>
            <a:ext cx="4456814" cy="3377535"/>
          </a:xfrm>
          <a:prstGeom prst="rect">
            <a:avLst/>
          </a:prstGeom>
        </p:spPr>
        <p:txBody>
          <a:bodyPr/>
          <a:lstStyle/>
          <a:p>
            <a:r>
              <a:rPr lang="en-GB"/>
              <a:t>Click to edit Master title style</a:t>
            </a:r>
            <a:endParaRPr lang="en-US"/>
          </a:p>
        </p:txBody>
      </p:sp>
    </p:spTree>
    <p:extLst>
      <p:ext uri="{BB962C8B-B14F-4D97-AF65-F5344CB8AC3E}">
        <p14:creationId xmlns:p14="http://schemas.microsoft.com/office/powerpoint/2010/main" val="66466548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7006203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C9F5BC-CB42-2A78-DED2-EDA073BCDBFF}"/>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C762FA8C-171D-5F64-0C4B-2F2B87B1980B}"/>
              </a:ext>
            </a:extLst>
          </p:cNvPr>
          <p:cNvSpPr>
            <a:spLocks noGrp="1"/>
          </p:cNvSpPr>
          <p:nvPr>
            <p:ph idx="1"/>
          </p:nvPr>
        </p:nvSpPr>
        <p:spPr>
          <a:xfrm>
            <a:off x="6677246" y="987425"/>
            <a:ext cx="4933507" cy="4873625"/>
          </a:xfrm>
          <a:prstGeom prst="rect">
            <a:avLst/>
          </a:prstGeom>
        </p:spPr>
        <p:txBody>
          <a:bodyPr/>
          <a:lstStyle>
            <a:lvl1pPr>
              <a:defRPr sz="3200" b="0" i="0">
                <a:solidFill>
                  <a:schemeClr val="bg1"/>
                </a:solidFill>
                <a:latin typeface="Geist Medium" pitchFamily="2" charset="77"/>
              </a:defRPr>
            </a:lvl1pPr>
            <a:lvl2pPr>
              <a:defRPr sz="2800" b="0" i="0">
                <a:solidFill>
                  <a:schemeClr val="bg1"/>
                </a:solidFill>
                <a:latin typeface="Geist Medium" pitchFamily="2" charset="77"/>
              </a:defRPr>
            </a:lvl2pPr>
            <a:lvl3pPr>
              <a:defRPr sz="2400" b="0" i="0">
                <a:solidFill>
                  <a:schemeClr val="bg1"/>
                </a:solidFill>
                <a:latin typeface="Geist Medium" pitchFamily="2" charset="77"/>
              </a:defRPr>
            </a:lvl3pPr>
            <a:lvl4pPr>
              <a:defRPr sz="2000" b="0" i="0">
                <a:solidFill>
                  <a:schemeClr val="bg1"/>
                </a:solidFill>
                <a:latin typeface="Geist Medium" pitchFamily="2" charset="77"/>
              </a:defRPr>
            </a:lvl4pPr>
            <a:lvl5pPr>
              <a:defRPr sz="2000" b="0" i="0">
                <a:solidFill>
                  <a:schemeClr val="bg1"/>
                </a:solidFill>
                <a:latin typeface="Geist Medium" pitchFamily="2" charset="77"/>
              </a:defRPr>
            </a:lvl5pPr>
            <a:lvl6pPr>
              <a:defRPr sz="2000"/>
            </a:lvl6pPr>
            <a:lvl7pPr>
              <a:defRPr sz="2000"/>
            </a:lvl7pPr>
            <a:lvl8pPr>
              <a:defRPr sz="2000"/>
            </a:lvl8pPr>
            <a:lvl9pPr>
              <a:defRPr sz="2000"/>
            </a:lvl9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Text Placeholder 3">
            <a:extLst>
              <a:ext uri="{FF2B5EF4-FFF2-40B4-BE49-F238E27FC236}">
                <a16:creationId xmlns:a16="http://schemas.microsoft.com/office/drawing/2014/main" id="{641A98DA-99B8-E05C-D17C-C576E6B743D9}"/>
              </a:ext>
            </a:extLst>
          </p:cNvPr>
          <p:cNvSpPr>
            <a:spLocks noGrp="1"/>
          </p:cNvSpPr>
          <p:nvPr>
            <p:ph type="body" sz="half" idx="2"/>
          </p:nvPr>
        </p:nvSpPr>
        <p:spPr>
          <a:xfrm>
            <a:off x="839788" y="2057400"/>
            <a:ext cx="3932237" cy="3811588"/>
          </a:xfrm>
          <a:prstGeom prst="rect">
            <a:avLst/>
          </a:prstGeom>
        </p:spPr>
        <p:txBody>
          <a:bodyPr/>
          <a:lstStyle>
            <a:lvl1pPr marL="0" indent="0">
              <a:buNone/>
              <a:defRPr sz="1600" b="0" i="0">
                <a:latin typeface="Geist Medium"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Click to edit Master text styles</a:t>
            </a:r>
          </a:p>
        </p:txBody>
      </p:sp>
    </p:spTree>
    <p:extLst>
      <p:ext uri="{BB962C8B-B14F-4D97-AF65-F5344CB8AC3E}">
        <p14:creationId xmlns:p14="http://schemas.microsoft.com/office/powerpoint/2010/main" val="96909778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41FBB2-89CE-7C2D-6EF1-163DF634CE45}"/>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3905B46A-B0CE-0FEB-4D67-6F8449FFECD3}"/>
              </a:ext>
            </a:extLst>
          </p:cNvPr>
          <p:cNvSpPr>
            <a:spLocks noGrp="1"/>
          </p:cNvSpPr>
          <p:nvPr>
            <p:ph type="pic" idx="1"/>
          </p:nvPr>
        </p:nvSpPr>
        <p:spPr>
          <a:xfrm>
            <a:off x="6953692" y="987425"/>
            <a:ext cx="4401695" cy="4873625"/>
          </a:xfrm>
          <a:prstGeom prst="rect">
            <a:avLst/>
          </a:prstGeom>
        </p:spPr>
        <p:txBody>
          <a:bodyPr/>
          <a:lstStyle>
            <a:lvl1pPr marL="0" indent="0">
              <a:buNone/>
              <a:defRPr sz="3200" b="0" i="0">
                <a:latin typeface="Geist Medium" pitchFamily="2" charset="77"/>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475C10C9-0A63-F2CD-F338-104ECAAB0996}"/>
              </a:ext>
            </a:extLst>
          </p:cNvPr>
          <p:cNvSpPr>
            <a:spLocks noGrp="1"/>
          </p:cNvSpPr>
          <p:nvPr>
            <p:ph type="body" sz="half" idx="2"/>
          </p:nvPr>
        </p:nvSpPr>
        <p:spPr>
          <a:xfrm>
            <a:off x="839788" y="2057400"/>
            <a:ext cx="3932237" cy="3811588"/>
          </a:xfrm>
          <a:prstGeom prst="rect">
            <a:avLst/>
          </a:prstGeom>
        </p:spPr>
        <p:txBody>
          <a:bodyPr/>
          <a:lstStyle>
            <a:lvl1pPr marL="0" indent="0">
              <a:buNone/>
              <a:defRPr sz="1600" b="0" i="0">
                <a:latin typeface="Geist Medium"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Click to edit Master text styles</a:t>
            </a:r>
          </a:p>
        </p:txBody>
      </p:sp>
    </p:spTree>
    <p:extLst>
      <p:ext uri="{BB962C8B-B14F-4D97-AF65-F5344CB8AC3E}">
        <p14:creationId xmlns:p14="http://schemas.microsoft.com/office/powerpoint/2010/main" val="249189107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BFC5FD-7600-E4F4-578F-2C7E775587C9}"/>
              </a:ext>
            </a:extLst>
          </p:cNvPr>
          <p:cNvSpPr>
            <a:spLocks noGrp="1"/>
          </p:cNvSpPr>
          <p:nvPr>
            <p:ph type="ctrTitle"/>
          </p:nvPr>
        </p:nvSpPr>
        <p:spPr>
          <a:xfrm>
            <a:off x="1524000" y="1122363"/>
            <a:ext cx="9144000" cy="2387600"/>
          </a:xfrm>
          <a:prstGeom prst="rect">
            <a:avLst/>
          </a:prstGeom>
        </p:spPr>
        <p:txBody>
          <a:bodyPr anchor="b"/>
          <a:lstStyle>
            <a:lvl1pPr algn="ctr">
              <a:defRPr sz="6000">
                <a:solidFill>
                  <a:schemeClr val="bg1"/>
                </a:solidFill>
              </a:defRPr>
            </a:lvl1pPr>
          </a:lstStyle>
          <a:p>
            <a:r>
              <a:rPr lang="en-GB"/>
              <a:t>Click to edit Master title style</a:t>
            </a:r>
            <a:endParaRPr lang="en-US"/>
          </a:p>
        </p:txBody>
      </p:sp>
      <p:sp>
        <p:nvSpPr>
          <p:cNvPr id="3" name="Subtitle 2">
            <a:extLst>
              <a:ext uri="{FF2B5EF4-FFF2-40B4-BE49-F238E27FC236}">
                <a16:creationId xmlns:a16="http://schemas.microsoft.com/office/drawing/2014/main" id="{82966684-2FAE-56BF-9599-A18E4422CBC8}"/>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b="0" i="0">
                <a:solidFill>
                  <a:schemeClr val="bg1"/>
                </a:solidFill>
                <a:latin typeface="Geist Medium"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4" name="Date Placeholder 3">
            <a:extLst>
              <a:ext uri="{FF2B5EF4-FFF2-40B4-BE49-F238E27FC236}">
                <a16:creationId xmlns:a16="http://schemas.microsoft.com/office/drawing/2014/main" id="{2254BA46-BAD7-05A8-951E-F2E2256ACAA3}"/>
              </a:ext>
            </a:extLst>
          </p:cNvPr>
          <p:cNvSpPr>
            <a:spLocks noGrp="1"/>
          </p:cNvSpPr>
          <p:nvPr>
            <p:ph type="dt" sz="half" idx="10"/>
          </p:nvPr>
        </p:nvSpPr>
        <p:spPr>
          <a:xfrm>
            <a:off x="838200" y="6356350"/>
            <a:ext cx="2743200" cy="365125"/>
          </a:xfrm>
          <a:prstGeom prst="rect">
            <a:avLst/>
          </a:prstGeom>
        </p:spPr>
        <p:txBody>
          <a:bodyPr/>
          <a:lstStyle>
            <a:lvl1pPr>
              <a:defRPr b="0" i="0">
                <a:latin typeface="Geist Medium" pitchFamily="2" charset="77"/>
              </a:defRPr>
            </a:lvl1pPr>
          </a:lstStyle>
          <a:p>
            <a:fld id="{4A030D60-533C-7E44-85ED-C6ABB978681F}" type="datetimeFigureOut">
              <a:rPr lang="en-US" smtClean="0"/>
              <a:pPr/>
              <a:t>9/28/2026</a:t>
            </a:fld>
            <a:endParaRPr lang="en-US" dirty="0"/>
          </a:p>
        </p:txBody>
      </p:sp>
      <p:sp>
        <p:nvSpPr>
          <p:cNvPr id="5" name="Footer Placeholder 4">
            <a:extLst>
              <a:ext uri="{FF2B5EF4-FFF2-40B4-BE49-F238E27FC236}">
                <a16:creationId xmlns:a16="http://schemas.microsoft.com/office/drawing/2014/main" id="{DE205800-64E6-B0B1-0766-7D348C503A59}"/>
              </a:ext>
            </a:extLst>
          </p:cNvPr>
          <p:cNvSpPr>
            <a:spLocks noGrp="1"/>
          </p:cNvSpPr>
          <p:nvPr>
            <p:ph type="ftr" sz="quarter" idx="11"/>
          </p:nvPr>
        </p:nvSpPr>
        <p:spPr>
          <a:xfrm>
            <a:off x="4038600" y="6356350"/>
            <a:ext cx="4114800" cy="365125"/>
          </a:xfrm>
          <a:prstGeom prst="rect">
            <a:avLst/>
          </a:prstGeom>
        </p:spPr>
        <p:txBody>
          <a:bodyPr/>
          <a:lstStyle>
            <a:lvl1pPr>
              <a:defRPr b="0" i="0">
                <a:latin typeface="Geist Medium" pitchFamily="2" charset="77"/>
              </a:defRPr>
            </a:lvl1pPr>
          </a:lstStyle>
          <a:p>
            <a:endParaRPr lang="en-US" dirty="0"/>
          </a:p>
        </p:txBody>
      </p:sp>
      <p:sp>
        <p:nvSpPr>
          <p:cNvPr id="6" name="Slide Number Placeholder 5">
            <a:extLst>
              <a:ext uri="{FF2B5EF4-FFF2-40B4-BE49-F238E27FC236}">
                <a16:creationId xmlns:a16="http://schemas.microsoft.com/office/drawing/2014/main" id="{C6762F09-89AF-E571-D990-FCB461258FC9}"/>
              </a:ext>
            </a:extLst>
          </p:cNvPr>
          <p:cNvSpPr>
            <a:spLocks noGrp="1"/>
          </p:cNvSpPr>
          <p:nvPr>
            <p:ph type="sldNum" sz="quarter" idx="12"/>
          </p:nvPr>
        </p:nvSpPr>
        <p:spPr>
          <a:xfrm>
            <a:off x="8610600" y="6356350"/>
            <a:ext cx="2743200" cy="365125"/>
          </a:xfrm>
          <a:prstGeom prst="rect">
            <a:avLst/>
          </a:prstGeom>
        </p:spPr>
        <p:txBody>
          <a:bodyPr/>
          <a:lstStyle>
            <a:lvl1pPr>
              <a:defRPr b="0" i="0">
                <a:latin typeface="Geist Medium" pitchFamily="2" charset="77"/>
              </a:defRPr>
            </a:lvl1pPr>
          </a:lstStyle>
          <a:p>
            <a:fld id="{662822FC-493F-2F4E-AC16-C21EAB70E323}" type="slidenum">
              <a:rPr lang="en-US" smtClean="0"/>
              <a:pPr/>
              <a:t>‹#›</a:t>
            </a:fld>
            <a:endParaRPr lang="en-US" dirty="0"/>
          </a:p>
        </p:txBody>
      </p:sp>
    </p:spTree>
    <p:extLst>
      <p:ext uri="{BB962C8B-B14F-4D97-AF65-F5344CB8AC3E}">
        <p14:creationId xmlns:p14="http://schemas.microsoft.com/office/powerpoint/2010/main" val="295255891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BEE158-AF77-849B-7F1B-5F62FE471477}"/>
              </a:ext>
            </a:extLst>
          </p:cNvPr>
          <p:cNvSpPr>
            <a:spLocks noGrp="1"/>
          </p:cNvSpPr>
          <p:nvPr>
            <p:ph type="title"/>
          </p:nvPr>
        </p:nvSpPr>
        <p:spPr>
          <a:xfrm>
            <a:off x="838200" y="365125"/>
            <a:ext cx="10515600" cy="1325563"/>
          </a:xfrm>
          <a:prstGeom prst="rect">
            <a:avLst/>
          </a:prstGeom>
        </p:spPr>
        <p:txBody>
          <a:bodyPr/>
          <a:lstStyle>
            <a:lvl1pPr>
              <a:defRPr>
                <a:solidFill>
                  <a:schemeClr val="bg1"/>
                </a:solidFill>
              </a:defRPr>
            </a:lvl1pPr>
          </a:lstStyle>
          <a:p>
            <a:r>
              <a:rPr lang="en-GB" dirty="0"/>
              <a:t>Click to edit Master title style</a:t>
            </a:r>
            <a:endParaRPr lang="en-US" dirty="0"/>
          </a:p>
        </p:txBody>
      </p:sp>
      <p:sp>
        <p:nvSpPr>
          <p:cNvPr id="3" name="Content Placeholder 2">
            <a:extLst>
              <a:ext uri="{FF2B5EF4-FFF2-40B4-BE49-F238E27FC236}">
                <a16:creationId xmlns:a16="http://schemas.microsoft.com/office/drawing/2014/main" id="{D9F596DE-89DC-6043-C2D4-7AD2926FD0D6}"/>
              </a:ext>
            </a:extLst>
          </p:cNvPr>
          <p:cNvSpPr>
            <a:spLocks noGrp="1"/>
          </p:cNvSpPr>
          <p:nvPr>
            <p:ph idx="1"/>
          </p:nvPr>
        </p:nvSpPr>
        <p:spPr>
          <a:xfrm>
            <a:off x="838200" y="1825625"/>
            <a:ext cx="10515600" cy="4351338"/>
          </a:xfrm>
          <a:prstGeom prst="rect">
            <a:avLst/>
          </a:prstGeom>
        </p:spPr>
        <p:txBody>
          <a:bodyPr/>
          <a:lstStyle>
            <a:lvl1pPr>
              <a:defRPr b="0" i="0">
                <a:solidFill>
                  <a:schemeClr val="bg1"/>
                </a:solidFill>
                <a:latin typeface="Geist Medium" pitchFamily="2" charset="77"/>
              </a:defRPr>
            </a:lvl1pPr>
            <a:lvl2pPr>
              <a:defRPr b="0" i="0">
                <a:solidFill>
                  <a:schemeClr val="bg1"/>
                </a:solidFill>
                <a:latin typeface="Geist Medium" pitchFamily="2" charset="77"/>
              </a:defRPr>
            </a:lvl2pPr>
            <a:lvl3pPr>
              <a:defRPr b="0" i="0">
                <a:solidFill>
                  <a:schemeClr val="bg1"/>
                </a:solidFill>
                <a:latin typeface="Geist Medium" pitchFamily="2" charset="77"/>
              </a:defRPr>
            </a:lvl3pPr>
            <a:lvl4pPr>
              <a:defRPr b="0" i="0">
                <a:solidFill>
                  <a:schemeClr val="bg1"/>
                </a:solidFill>
                <a:latin typeface="Geist Medium" pitchFamily="2" charset="77"/>
              </a:defRPr>
            </a:lvl4pPr>
            <a:lvl5pPr>
              <a:defRPr b="0" i="0">
                <a:solidFill>
                  <a:schemeClr val="bg1"/>
                </a:solidFill>
                <a:latin typeface="Geist Medium" pitchFamily="2" charset="77"/>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Date Placeholder 3">
            <a:extLst>
              <a:ext uri="{FF2B5EF4-FFF2-40B4-BE49-F238E27FC236}">
                <a16:creationId xmlns:a16="http://schemas.microsoft.com/office/drawing/2014/main" id="{939C71C2-BB2B-D31F-FAC7-88B10CB756F4}"/>
              </a:ext>
            </a:extLst>
          </p:cNvPr>
          <p:cNvSpPr>
            <a:spLocks noGrp="1"/>
          </p:cNvSpPr>
          <p:nvPr>
            <p:ph type="dt" sz="half" idx="10"/>
          </p:nvPr>
        </p:nvSpPr>
        <p:spPr>
          <a:xfrm>
            <a:off x="838200" y="6356350"/>
            <a:ext cx="2743200" cy="365125"/>
          </a:xfrm>
          <a:prstGeom prst="rect">
            <a:avLst/>
          </a:prstGeom>
        </p:spPr>
        <p:txBody>
          <a:bodyPr/>
          <a:lstStyle>
            <a:lvl1pPr>
              <a:defRPr b="0" i="0">
                <a:latin typeface="Geist Medium" pitchFamily="2" charset="77"/>
              </a:defRPr>
            </a:lvl1pPr>
          </a:lstStyle>
          <a:p>
            <a:fld id="{4A030D60-533C-7E44-85ED-C6ABB978681F}" type="datetimeFigureOut">
              <a:rPr lang="en-US" smtClean="0"/>
              <a:pPr/>
              <a:t>9/28/2026</a:t>
            </a:fld>
            <a:endParaRPr lang="en-US" dirty="0"/>
          </a:p>
        </p:txBody>
      </p:sp>
      <p:sp>
        <p:nvSpPr>
          <p:cNvPr id="5" name="Footer Placeholder 4">
            <a:extLst>
              <a:ext uri="{FF2B5EF4-FFF2-40B4-BE49-F238E27FC236}">
                <a16:creationId xmlns:a16="http://schemas.microsoft.com/office/drawing/2014/main" id="{0EAD1062-BC7E-574D-6699-3039899905F9}"/>
              </a:ext>
            </a:extLst>
          </p:cNvPr>
          <p:cNvSpPr>
            <a:spLocks noGrp="1"/>
          </p:cNvSpPr>
          <p:nvPr>
            <p:ph type="ftr" sz="quarter" idx="11"/>
          </p:nvPr>
        </p:nvSpPr>
        <p:spPr>
          <a:xfrm>
            <a:off x="4038600" y="6356350"/>
            <a:ext cx="4114800" cy="365125"/>
          </a:xfrm>
          <a:prstGeom prst="rect">
            <a:avLst/>
          </a:prstGeom>
        </p:spPr>
        <p:txBody>
          <a:bodyPr/>
          <a:lstStyle>
            <a:lvl1pPr>
              <a:defRPr b="0" i="0">
                <a:latin typeface="Geist Medium" pitchFamily="2" charset="77"/>
              </a:defRPr>
            </a:lvl1pPr>
          </a:lstStyle>
          <a:p>
            <a:endParaRPr lang="en-US" dirty="0"/>
          </a:p>
        </p:txBody>
      </p:sp>
      <p:sp>
        <p:nvSpPr>
          <p:cNvPr id="6" name="Slide Number Placeholder 5">
            <a:extLst>
              <a:ext uri="{FF2B5EF4-FFF2-40B4-BE49-F238E27FC236}">
                <a16:creationId xmlns:a16="http://schemas.microsoft.com/office/drawing/2014/main" id="{D1300C5C-1CC8-D7F8-B8CF-19F0E8F42297}"/>
              </a:ext>
            </a:extLst>
          </p:cNvPr>
          <p:cNvSpPr>
            <a:spLocks noGrp="1"/>
          </p:cNvSpPr>
          <p:nvPr>
            <p:ph type="sldNum" sz="quarter" idx="12"/>
          </p:nvPr>
        </p:nvSpPr>
        <p:spPr>
          <a:xfrm>
            <a:off x="8610600" y="6356350"/>
            <a:ext cx="2743200" cy="365125"/>
          </a:xfrm>
          <a:prstGeom prst="rect">
            <a:avLst/>
          </a:prstGeom>
        </p:spPr>
        <p:txBody>
          <a:bodyPr/>
          <a:lstStyle>
            <a:lvl1pPr>
              <a:defRPr b="0" i="0">
                <a:latin typeface="Geist Medium" pitchFamily="2" charset="77"/>
              </a:defRPr>
            </a:lvl1pPr>
          </a:lstStyle>
          <a:p>
            <a:fld id="{662822FC-493F-2F4E-AC16-C21EAB70E323}" type="slidenum">
              <a:rPr lang="en-US" smtClean="0"/>
              <a:pPr/>
              <a:t>‹#›</a:t>
            </a:fld>
            <a:endParaRPr lang="en-US" dirty="0"/>
          </a:p>
        </p:txBody>
      </p:sp>
    </p:spTree>
    <p:extLst>
      <p:ext uri="{BB962C8B-B14F-4D97-AF65-F5344CB8AC3E}">
        <p14:creationId xmlns:p14="http://schemas.microsoft.com/office/powerpoint/2010/main" val="105549032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267B96-761E-B6B8-DC41-D2191E8140C8}"/>
              </a:ext>
            </a:extLst>
          </p:cNvPr>
          <p:cNvSpPr>
            <a:spLocks noGrp="1"/>
          </p:cNvSpPr>
          <p:nvPr>
            <p:ph type="title"/>
          </p:nvPr>
        </p:nvSpPr>
        <p:spPr>
          <a:xfrm>
            <a:off x="831850" y="1709738"/>
            <a:ext cx="10515600" cy="2852737"/>
          </a:xfrm>
          <a:prstGeom prst="rect">
            <a:avLst/>
          </a:prstGeom>
        </p:spPr>
        <p:txBody>
          <a:bodyPr anchor="b"/>
          <a:lstStyle>
            <a:lvl1pPr>
              <a:defRPr sz="6000">
                <a:solidFill>
                  <a:schemeClr val="bg1"/>
                </a:solidFill>
              </a:defRPr>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EF211FA9-3B8F-3B25-F3FF-02F245DCE905}"/>
              </a:ext>
            </a:extLst>
          </p:cNvPr>
          <p:cNvSpPr>
            <a:spLocks noGrp="1"/>
          </p:cNvSpPr>
          <p:nvPr>
            <p:ph type="body" idx="1"/>
          </p:nvPr>
        </p:nvSpPr>
        <p:spPr>
          <a:xfrm>
            <a:off x="831850" y="4589463"/>
            <a:ext cx="10515600" cy="1500187"/>
          </a:xfrm>
          <a:prstGeom prst="rect">
            <a:avLst/>
          </a:prstGeom>
        </p:spPr>
        <p:txBody>
          <a:bodyPr/>
          <a:lstStyle>
            <a:lvl1pPr marL="0" indent="0">
              <a:buNone/>
              <a:defRPr sz="2400" b="0" i="0">
                <a:solidFill>
                  <a:schemeClr val="bg1"/>
                </a:solidFill>
                <a:latin typeface="Geist Medium" pitchFamily="2" charset="77"/>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dirty="0"/>
              <a:t>Click to edit Master text styles</a:t>
            </a:r>
          </a:p>
        </p:txBody>
      </p:sp>
      <p:sp>
        <p:nvSpPr>
          <p:cNvPr id="4" name="Date Placeholder 3">
            <a:extLst>
              <a:ext uri="{FF2B5EF4-FFF2-40B4-BE49-F238E27FC236}">
                <a16:creationId xmlns:a16="http://schemas.microsoft.com/office/drawing/2014/main" id="{566A8CB6-6CBE-4C1F-0A11-9A65B8D3ABF0}"/>
              </a:ext>
            </a:extLst>
          </p:cNvPr>
          <p:cNvSpPr>
            <a:spLocks noGrp="1"/>
          </p:cNvSpPr>
          <p:nvPr>
            <p:ph type="dt" sz="half" idx="10"/>
          </p:nvPr>
        </p:nvSpPr>
        <p:spPr>
          <a:xfrm>
            <a:off x="838200" y="6356350"/>
            <a:ext cx="2743200" cy="365125"/>
          </a:xfrm>
          <a:prstGeom prst="rect">
            <a:avLst/>
          </a:prstGeom>
        </p:spPr>
        <p:txBody>
          <a:bodyPr/>
          <a:lstStyle>
            <a:lvl1pPr>
              <a:defRPr b="0" i="0">
                <a:latin typeface="Geist Medium" pitchFamily="2" charset="77"/>
              </a:defRPr>
            </a:lvl1pPr>
          </a:lstStyle>
          <a:p>
            <a:fld id="{4A030D60-533C-7E44-85ED-C6ABB978681F}" type="datetimeFigureOut">
              <a:rPr lang="en-US" smtClean="0"/>
              <a:pPr/>
              <a:t>9/28/2026</a:t>
            </a:fld>
            <a:endParaRPr lang="en-US" dirty="0"/>
          </a:p>
        </p:txBody>
      </p:sp>
      <p:sp>
        <p:nvSpPr>
          <p:cNvPr id="5" name="Footer Placeholder 4">
            <a:extLst>
              <a:ext uri="{FF2B5EF4-FFF2-40B4-BE49-F238E27FC236}">
                <a16:creationId xmlns:a16="http://schemas.microsoft.com/office/drawing/2014/main" id="{7FAD2F4E-62A2-E2BD-09A0-8887292A7DA7}"/>
              </a:ext>
            </a:extLst>
          </p:cNvPr>
          <p:cNvSpPr>
            <a:spLocks noGrp="1"/>
          </p:cNvSpPr>
          <p:nvPr>
            <p:ph type="ftr" sz="quarter" idx="11"/>
          </p:nvPr>
        </p:nvSpPr>
        <p:spPr>
          <a:xfrm>
            <a:off x="4038600" y="6356350"/>
            <a:ext cx="4114800" cy="365125"/>
          </a:xfrm>
          <a:prstGeom prst="rect">
            <a:avLst/>
          </a:prstGeom>
        </p:spPr>
        <p:txBody>
          <a:bodyPr/>
          <a:lstStyle>
            <a:lvl1pPr>
              <a:defRPr b="0" i="0">
                <a:latin typeface="Geist Medium" pitchFamily="2" charset="77"/>
              </a:defRPr>
            </a:lvl1pPr>
          </a:lstStyle>
          <a:p>
            <a:endParaRPr lang="en-US" dirty="0"/>
          </a:p>
        </p:txBody>
      </p:sp>
      <p:sp>
        <p:nvSpPr>
          <p:cNvPr id="6" name="Slide Number Placeholder 5">
            <a:extLst>
              <a:ext uri="{FF2B5EF4-FFF2-40B4-BE49-F238E27FC236}">
                <a16:creationId xmlns:a16="http://schemas.microsoft.com/office/drawing/2014/main" id="{F54EB583-6E19-2F6A-797F-BB6BFD01D66A}"/>
              </a:ext>
            </a:extLst>
          </p:cNvPr>
          <p:cNvSpPr>
            <a:spLocks noGrp="1"/>
          </p:cNvSpPr>
          <p:nvPr>
            <p:ph type="sldNum" sz="quarter" idx="12"/>
          </p:nvPr>
        </p:nvSpPr>
        <p:spPr>
          <a:xfrm>
            <a:off x="8610600" y="6356350"/>
            <a:ext cx="2743200" cy="365125"/>
          </a:xfrm>
          <a:prstGeom prst="rect">
            <a:avLst/>
          </a:prstGeom>
        </p:spPr>
        <p:txBody>
          <a:bodyPr/>
          <a:lstStyle>
            <a:lvl1pPr>
              <a:defRPr b="0" i="0">
                <a:latin typeface="Geist Medium" pitchFamily="2" charset="77"/>
              </a:defRPr>
            </a:lvl1pPr>
          </a:lstStyle>
          <a:p>
            <a:fld id="{662822FC-493F-2F4E-AC16-C21EAB70E323}" type="slidenum">
              <a:rPr lang="en-US" smtClean="0"/>
              <a:pPr/>
              <a:t>‹#›</a:t>
            </a:fld>
            <a:endParaRPr lang="en-US" dirty="0"/>
          </a:p>
        </p:txBody>
      </p:sp>
    </p:spTree>
    <p:extLst>
      <p:ext uri="{BB962C8B-B14F-4D97-AF65-F5344CB8AC3E}">
        <p14:creationId xmlns:p14="http://schemas.microsoft.com/office/powerpoint/2010/main" val="115179753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A5FD3B-594A-35D6-204E-EA33982DD208}"/>
              </a:ext>
            </a:extLst>
          </p:cNvPr>
          <p:cNvSpPr>
            <a:spLocks noGrp="1"/>
          </p:cNvSpPr>
          <p:nvPr>
            <p:ph type="title"/>
          </p:nvPr>
        </p:nvSpPr>
        <p:spPr>
          <a:xfrm>
            <a:off x="838200" y="365125"/>
            <a:ext cx="10515600" cy="1325563"/>
          </a:xfrm>
          <a:prstGeom prst="rect">
            <a:avLst/>
          </a:prstGeom>
        </p:spPr>
        <p:txBody>
          <a:bodyPr/>
          <a:lstStyle>
            <a:lvl1pPr>
              <a:defRPr>
                <a:solidFill>
                  <a:schemeClr val="bg1"/>
                </a:solidFill>
              </a:defRPr>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13025A2C-BAFB-1383-4669-1293F2AEC659}"/>
              </a:ext>
            </a:extLst>
          </p:cNvPr>
          <p:cNvSpPr>
            <a:spLocks noGrp="1"/>
          </p:cNvSpPr>
          <p:nvPr>
            <p:ph sz="half" idx="1"/>
          </p:nvPr>
        </p:nvSpPr>
        <p:spPr>
          <a:xfrm>
            <a:off x="838200" y="1825625"/>
            <a:ext cx="5181600" cy="4351338"/>
          </a:xfrm>
          <a:prstGeom prst="rect">
            <a:avLst/>
          </a:prstGeom>
        </p:spPr>
        <p:txBody>
          <a:bodyPr/>
          <a:lstStyle>
            <a:lvl1pPr>
              <a:defRPr b="0" i="0">
                <a:solidFill>
                  <a:schemeClr val="bg1"/>
                </a:solidFill>
                <a:latin typeface="Geist Medium" pitchFamily="2" charset="77"/>
              </a:defRPr>
            </a:lvl1pPr>
            <a:lvl2pPr>
              <a:defRPr b="0" i="0">
                <a:solidFill>
                  <a:schemeClr val="bg1"/>
                </a:solidFill>
                <a:latin typeface="Geist Medium" pitchFamily="2" charset="77"/>
              </a:defRPr>
            </a:lvl2pPr>
            <a:lvl3pPr>
              <a:defRPr b="0" i="0">
                <a:solidFill>
                  <a:schemeClr val="bg1"/>
                </a:solidFill>
                <a:latin typeface="Geist Medium" pitchFamily="2" charset="77"/>
              </a:defRPr>
            </a:lvl3pPr>
            <a:lvl4pPr>
              <a:defRPr b="0" i="0">
                <a:solidFill>
                  <a:schemeClr val="bg1"/>
                </a:solidFill>
                <a:latin typeface="Geist Medium" pitchFamily="2" charset="77"/>
              </a:defRPr>
            </a:lvl4pPr>
            <a:lvl5pPr>
              <a:defRPr b="0" i="0">
                <a:solidFill>
                  <a:schemeClr val="bg1"/>
                </a:solidFill>
                <a:latin typeface="Geist Medium" pitchFamily="2" charset="77"/>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Content Placeholder 3">
            <a:extLst>
              <a:ext uri="{FF2B5EF4-FFF2-40B4-BE49-F238E27FC236}">
                <a16:creationId xmlns:a16="http://schemas.microsoft.com/office/drawing/2014/main" id="{5BD8C15D-8B61-13FB-6450-72C4B2594CFB}"/>
              </a:ext>
            </a:extLst>
          </p:cNvPr>
          <p:cNvSpPr>
            <a:spLocks noGrp="1"/>
          </p:cNvSpPr>
          <p:nvPr>
            <p:ph sz="half" idx="2"/>
          </p:nvPr>
        </p:nvSpPr>
        <p:spPr>
          <a:xfrm>
            <a:off x="6172200" y="1825625"/>
            <a:ext cx="5181600" cy="4351338"/>
          </a:xfrm>
          <a:prstGeom prst="rect">
            <a:avLst/>
          </a:prstGeom>
        </p:spPr>
        <p:txBody>
          <a:bodyPr/>
          <a:lstStyle>
            <a:lvl1pPr>
              <a:defRPr b="0" i="0">
                <a:solidFill>
                  <a:schemeClr val="bg1"/>
                </a:solidFill>
                <a:latin typeface="Geist Medium" pitchFamily="2" charset="77"/>
              </a:defRPr>
            </a:lvl1pPr>
            <a:lvl2pPr>
              <a:defRPr b="0" i="0">
                <a:solidFill>
                  <a:schemeClr val="bg1"/>
                </a:solidFill>
                <a:latin typeface="Geist Medium" pitchFamily="2" charset="77"/>
              </a:defRPr>
            </a:lvl2pPr>
            <a:lvl3pPr>
              <a:defRPr b="0" i="0">
                <a:solidFill>
                  <a:schemeClr val="bg1"/>
                </a:solidFill>
                <a:latin typeface="Geist Medium" pitchFamily="2" charset="77"/>
              </a:defRPr>
            </a:lvl3pPr>
            <a:lvl4pPr>
              <a:defRPr b="0" i="0">
                <a:solidFill>
                  <a:schemeClr val="bg1"/>
                </a:solidFill>
                <a:latin typeface="Geist Medium" pitchFamily="2" charset="77"/>
              </a:defRPr>
            </a:lvl4pPr>
            <a:lvl5pPr>
              <a:defRPr b="0" i="0">
                <a:solidFill>
                  <a:schemeClr val="bg1"/>
                </a:solidFill>
                <a:latin typeface="Geist Medium" pitchFamily="2" charset="77"/>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5" name="Date Placeholder 4">
            <a:extLst>
              <a:ext uri="{FF2B5EF4-FFF2-40B4-BE49-F238E27FC236}">
                <a16:creationId xmlns:a16="http://schemas.microsoft.com/office/drawing/2014/main" id="{BD6ED892-D857-A0C1-1C7A-986C33E02106}"/>
              </a:ext>
            </a:extLst>
          </p:cNvPr>
          <p:cNvSpPr>
            <a:spLocks noGrp="1"/>
          </p:cNvSpPr>
          <p:nvPr>
            <p:ph type="dt" sz="half" idx="10"/>
          </p:nvPr>
        </p:nvSpPr>
        <p:spPr>
          <a:xfrm>
            <a:off x="838200" y="6356350"/>
            <a:ext cx="2743200" cy="365125"/>
          </a:xfrm>
          <a:prstGeom prst="rect">
            <a:avLst/>
          </a:prstGeom>
        </p:spPr>
        <p:txBody>
          <a:bodyPr/>
          <a:lstStyle>
            <a:lvl1pPr>
              <a:defRPr b="0" i="0">
                <a:latin typeface="Geist Medium" pitchFamily="2" charset="77"/>
              </a:defRPr>
            </a:lvl1pPr>
          </a:lstStyle>
          <a:p>
            <a:fld id="{4A030D60-533C-7E44-85ED-C6ABB978681F}" type="datetimeFigureOut">
              <a:rPr lang="en-US" smtClean="0"/>
              <a:pPr/>
              <a:t>9/28/2026</a:t>
            </a:fld>
            <a:endParaRPr lang="en-US" dirty="0"/>
          </a:p>
        </p:txBody>
      </p:sp>
      <p:sp>
        <p:nvSpPr>
          <p:cNvPr id="6" name="Footer Placeholder 5">
            <a:extLst>
              <a:ext uri="{FF2B5EF4-FFF2-40B4-BE49-F238E27FC236}">
                <a16:creationId xmlns:a16="http://schemas.microsoft.com/office/drawing/2014/main" id="{4574F051-48D0-FABB-541B-365AC29D9AC9}"/>
              </a:ext>
            </a:extLst>
          </p:cNvPr>
          <p:cNvSpPr>
            <a:spLocks noGrp="1"/>
          </p:cNvSpPr>
          <p:nvPr>
            <p:ph type="ftr" sz="quarter" idx="11"/>
          </p:nvPr>
        </p:nvSpPr>
        <p:spPr>
          <a:xfrm>
            <a:off x="4038600" y="6356350"/>
            <a:ext cx="4114800" cy="365125"/>
          </a:xfrm>
          <a:prstGeom prst="rect">
            <a:avLst/>
          </a:prstGeom>
        </p:spPr>
        <p:txBody>
          <a:bodyPr/>
          <a:lstStyle>
            <a:lvl1pPr>
              <a:defRPr b="0" i="0">
                <a:latin typeface="Geist Medium" pitchFamily="2" charset="77"/>
              </a:defRPr>
            </a:lvl1pPr>
          </a:lstStyle>
          <a:p>
            <a:endParaRPr lang="en-US" dirty="0"/>
          </a:p>
        </p:txBody>
      </p:sp>
      <p:sp>
        <p:nvSpPr>
          <p:cNvPr id="7" name="Slide Number Placeholder 6">
            <a:extLst>
              <a:ext uri="{FF2B5EF4-FFF2-40B4-BE49-F238E27FC236}">
                <a16:creationId xmlns:a16="http://schemas.microsoft.com/office/drawing/2014/main" id="{0C2E3CD3-713C-E2BA-A281-476926A8FDF1}"/>
              </a:ext>
            </a:extLst>
          </p:cNvPr>
          <p:cNvSpPr>
            <a:spLocks noGrp="1"/>
          </p:cNvSpPr>
          <p:nvPr>
            <p:ph type="sldNum" sz="quarter" idx="12"/>
          </p:nvPr>
        </p:nvSpPr>
        <p:spPr>
          <a:xfrm>
            <a:off x="8610600" y="6356350"/>
            <a:ext cx="2743200" cy="365125"/>
          </a:xfrm>
          <a:prstGeom prst="rect">
            <a:avLst/>
          </a:prstGeom>
        </p:spPr>
        <p:txBody>
          <a:bodyPr/>
          <a:lstStyle>
            <a:lvl1pPr>
              <a:defRPr b="0" i="0">
                <a:latin typeface="Geist Medium" pitchFamily="2" charset="77"/>
              </a:defRPr>
            </a:lvl1pPr>
          </a:lstStyle>
          <a:p>
            <a:fld id="{662822FC-493F-2F4E-AC16-C21EAB70E323}" type="slidenum">
              <a:rPr lang="en-US" smtClean="0"/>
              <a:pPr/>
              <a:t>‹#›</a:t>
            </a:fld>
            <a:endParaRPr lang="en-US" dirty="0"/>
          </a:p>
        </p:txBody>
      </p:sp>
    </p:spTree>
    <p:extLst>
      <p:ext uri="{BB962C8B-B14F-4D97-AF65-F5344CB8AC3E}">
        <p14:creationId xmlns:p14="http://schemas.microsoft.com/office/powerpoint/2010/main" val="48864632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F45374-8055-FCCE-FC18-ACB72FD0FE82}"/>
              </a:ext>
            </a:extLst>
          </p:cNvPr>
          <p:cNvSpPr>
            <a:spLocks noGrp="1"/>
          </p:cNvSpPr>
          <p:nvPr>
            <p:ph type="title"/>
          </p:nvPr>
        </p:nvSpPr>
        <p:spPr>
          <a:xfrm>
            <a:off x="839788" y="365125"/>
            <a:ext cx="10515600" cy="1325563"/>
          </a:xfrm>
          <a:prstGeom prst="rect">
            <a:avLst/>
          </a:prstGeom>
        </p:spPr>
        <p:txBody>
          <a:bodyPr/>
          <a:lstStyle>
            <a:lvl1pPr>
              <a:defRPr>
                <a:solidFill>
                  <a:schemeClr val="bg1"/>
                </a:solidFill>
              </a:defRPr>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33CD6768-04BC-6C18-D54C-0CA7A521EA34}"/>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0" i="0">
                <a:solidFill>
                  <a:schemeClr val="bg1"/>
                </a:solidFill>
                <a:latin typeface="Geist Medium" pitchFamily="2" charset="77"/>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4" name="Content Placeholder 3">
            <a:extLst>
              <a:ext uri="{FF2B5EF4-FFF2-40B4-BE49-F238E27FC236}">
                <a16:creationId xmlns:a16="http://schemas.microsoft.com/office/drawing/2014/main" id="{C032191B-771B-2563-6C5F-15BA42EC8C91}"/>
              </a:ext>
            </a:extLst>
          </p:cNvPr>
          <p:cNvSpPr>
            <a:spLocks noGrp="1"/>
          </p:cNvSpPr>
          <p:nvPr>
            <p:ph sz="half" idx="2"/>
          </p:nvPr>
        </p:nvSpPr>
        <p:spPr>
          <a:xfrm>
            <a:off x="839788" y="2505075"/>
            <a:ext cx="5157787" cy="3684588"/>
          </a:xfrm>
          <a:prstGeom prst="rect">
            <a:avLst/>
          </a:prstGeom>
        </p:spPr>
        <p:txBody>
          <a:bodyPr/>
          <a:lstStyle>
            <a:lvl1pPr>
              <a:defRPr b="0" i="0">
                <a:solidFill>
                  <a:schemeClr val="bg1"/>
                </a:solidFill>
                <a:latin typeface="Geist Medium" pitchFamily="2" charset="77"/>
              </a:defRPr>
            </a:lvl1pPr>
            <a:lvl2pPr>
              <a:defRPr b="0" i="0">
                <a:solidFill>
                  <a:schemeClr val="bg1"/>
                </a:solidFill>
                <a:latin typeface="Geist Medium" pitchFamily="2" charset="77"/>
              </a:defRPr>
            </a:lvl2pPr>
            <a:lvl3pPr>
              <a:defRPr b="0" i="0">
                <a:solidFill>
                  <a:schemeClr val="bg1"/>
                </a:solidFill>
                <a:latin typeface="Geist Medium" pitchFamily="2" charset="77"/>
              </a:defRPr>
            </a:lvl3pPr>
            <a:lvl4pPr>
              <a:defRPr b="0" i="0">
                <a:solidFill>
                  <a:schemeClr val="bg1"/>
                </a:solidFill>
                <a:latin typeface="Geist Medium" pitchFamily="2" charset="77"/>
              </a:defRPr>
            </a:lvl4pPr>
            <a:lvl5pPr>
              <a:defRPr b="0" i="0">
                <a:solidFill>
                  <a:schemeClr val="bg1"/>
                </a:solidFill>
                <a:latin typeface="Geist Medium" pitchFamily="2" charset="77"/>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5" name="Text Placeholder 4">
            <a:extLst>
              <a:ext uri="{FF2B5EF4-FFF2-40B4-BE49-F238E27FC236}">
                <a16:creationId xmlns:a16="http://schemas.microsoft.com/office/drawing/2014/main" id="{96DDC437-D9A1-A8BD-C1F8-6393F097AE13}"/>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0" i="0">
                <a:solidFill>
                  <a:schemeClr val="bg1"/>
                </a:solidFill>
                <a:latin typeface="Geist Medium" pitchFamily="2" charset="77"/>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6" name="Content Placeholder 5">
            <a:extLst>
              <a:ext uri="{FF2B5EF4-FFF2-40B4-BE49-F238E27FC236}">
                <a16:creationId xmlns:a16="http://schemas.microsoft.com/office/drawing/2014/main" id="{DB206D75-0EFA-DDEB-CE0D-36F7DFC93F18}"/>
              </a:ext>
            </a:extLst>
          </p:cNvPr>
          <p:cNvSpPr>
            <a:spLocks noGrp="1"/>
          </p:cNvSpPr>
          <p:nvPr>
            <p:ph sz="quarter" idx="4"/>
          </p:nvPr>
        </p:nvSpPr>
        <p:spPr>
          <a:xfrm>
            <a:off x="6172200" y="2505075"/>
            <a:ext cx="5183188" cy="3684588"/>
          </a:xfrm>
          <a:prstGeom prst="rect">
            <a:avLst/>
          </a:prstGeom>
        </p:spPr>
        <p:txBody>
          <a:bodyPr/>
          <a:lstStyle>
            <a:lvl1pPr>
              <a:defRPr b="0" i="0">
                <a:solidFill>
                  <a:schemeClr val="bg1"/>
                </a:solidFill>
                <a:latin typeface="Geist Medium" pitchFamily="2" charset="77"/>
              </a:defRPr>
            </a:lvl1pPr>
            <a:lvl2pPr>
              <a:defRPr b="0" i="0">
                <a:solidFill>
                  <a:schemeClr val="bg1"/>
                </a:solidFill>
                <a:latin typeface="Geist Medium" pitchFamily="2" charset="77"/>
              </a:defRPr>
            </a:lvl2pPr>
            <a:lvl3pPr>
              <a:defRPr b="0" i="0">
                <a:solidFill>
                  <a:schemeClr val="bg1"/>
                </a:solidFill>
                <a:latin typeface="Geist Medium" pitchFamily="2" charset="77"/>
              </a:defRPr>
            </a:lvl3pPr>
            <a:lvl4pPr>
              <a:defRPr b="0" i="0">
                <a:solidFill>
                  <a:schemeClr val="bg1"/>
                </a:solidFill>
                <a:latin typeface="Geist Medium" pitchFamily="2" charset="77"/>
              </a:defRPr>
            </a:lvl4pPr>
            <a:lvl5pPr>
              <a:defRPr b="0" i="0">
                <a:solidFill>
                  <a:schemeClr val="bg1"/>
                </a:solidFill>
                <a:latin typeface="Geist Medium" pitchFamily="2" charset="77"/>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7" name="Date Placeholder 6">
            <a:extLst>
              <a:ext uri="{FF2B5EF4-FFF2-40B4-BE49-F238E27FC236}">
                <a16:creationId xmlns:a16="http://schemas.microsoft.com/office/drawing/2014/main" id="{3A5B919D-5ADE-8059-B8F2-2D805D175D0F}"/>
              </a:ext>
            </a:extLst>
          </p:cNvPr>
          <p:cNvSpPr>
            <a:spLocks noGrp="1"/>
          </p:cNvSpPr>
          <p:nvPr>
            <p:ph type="dt" sz="half" idx="10"/>
          </p:nvPr>
        </p:nvSpPr>
        <p:spPr>
          <a:xfrm>
            <a:off x="838200" y="6356350"/>
            <a:ext cx="2743200" cy="365125"/>
          </a:xfrm>
          <a:prstGeom prst="rect">
            <a:avLst/>
          </a:prstGeom>
        </p:spPr>
        <p:txBody>
          <a:bodyPr/>
          <a:lstStyle>
            <a:lvl1pPr>
              <a:defRPr b="0" i="0">
                <a:latin typeface="Geist Medium" pitchFamily="2" charset="77"/>
              </a:defRPr>
            </a:lvl1pPr>
          </a:lstStyle>
          <a:p>
            <a:fld id="{4A030D60-533C-7E44-85ED-C6ABB978681F}" type="datetimeFigureOut">
              <a:rPr lang="en-US" smtClean="0"/>
              <a:pPr/>
              <a:t>9/28/2026</a:t>
            </a:fld>
            <a:endParaRPr lang="en-US" dirty="0"/>
          </a:p>
        </p:txBody>
      </p:sp>
      <p:sp>
        <p:nvSpPr>
          <p:cNvPr id="8" name="Footer Placeholder 7">
            <a:extLst>
              <a:ext uri="{FF2B5EF4-FFF2-40B4-BE49-F238E27FC236}">
                <a16:creationId xmlns:a16="http://schemas.microsoft.com/office/drawing/2014/main" id="{28D3E251-8089-900B-DB4F-3EE3C7646D45}"/>
              </a:ext>
            </a:extLst>
          </p:cNvPr>
          <p:cNvSpPr>
            <a:spLocks noGrp="1"/>
          </p:cNvSpPr>
          <p:nvPr>
            <p:ph type="ftr" sz="quarter" idx="11"/>
          </p:nvPr>
        </p:nvSpPr>
        <p:spPr>
          <a:xfrm>
            <a:off x="4038600" y="6356350"/>
            <a:ext cx="4114800" cy="365125"/>
          </a:xfrm>
          <a:prstGeom prst="rect">
            <a:avLst/>
          </a:prstGeom>
        </p:spPr>
        <p:txBody>
          <a:bodyPr/>
          <a:lstStyle>
            <a:lvl1pPr>
              <a:defRPr b="0" i="0">
                <a:latin typeface="Geist Medium" pitchFamily="2" charset="77"/>
              </a:defRPr>
            </a:lvl1pPr>
          </a:lstStyle>
          <a:p>
            <a:endParaRPr lang="en-US" dirty="0"/>
          </a:p>
        </p:txBody>
      </p:sp>
      <p:sp>
        <p:nvSpPr>
          <p:cNvPr id="9" name="Slide Number Placeholder 8">
            <a:extLst>
              <a:ext uri="{FF2B5EF4-FFF2-40B4-BE49-F238E27FC236}">
                <a16:creationId xmlns:a16="http://schemas.microsoft.com/office/drawing/2014/main" id="{C25EF1E2-DA6E-816F-297D-A95E0D8FDC18}"/>
              </a:ext>
            </a:extLst>
          </p:cNvPr>
          <p:cNvSpPr>
            <a:spLocks noGrp="1"/>
          </p:cNvSpPr>
          <p:nvPr>
            <p:ph type="sldNum" sz="quarter" idx="12"/>
          </p:nvPr>
        </p:nvSpPr>
        <p:spPr>
          <a:xfrm>
            <a:off x="8610600" y="6356350"/>
            <a:ext cx="2743200" cy="365125"/>
          </a:xfrm>
          <a:prstGeom prst="rect">
            <a:avLst/>
          </a:prstGeom>
        </p:spPr>
        <p:txBody>
          <a:bodyPr/>
          <a:lstStyle>
            <a:lvl1pPr>
              <a:defRPr b="0" i="0">
                <a:latin typeface="Geist Medium" pitchFamily="2" charset="77"/>
              </a:defRPr>
            </a:lvl1pPr>
          </a:lstStyle>
          <a:p>
            <a:fld id="{662822FC-493F-2F4E-AC16-C21EAB70E323}" type="slidenum">
              <a:rPr lang="en-US" smtClean="0"/>
              <a:pPr/>
              <a:t>‹#›</a:t>
            </a:fld>
            <a:endParaRPr lang="en-US" dirty="0"/>
          </a:p>
        </p:txBody>
      </p:sp>
    </p:spTree>
    <p:extLst>
      <p:ext uri="{BB962C8B-B14F-4D97-AF65-F5344CB8AC3E}">
        <p14:creationId xmlns:p14="http://schemas.microsoft.com/office/powerpoint/2010/main" val="78511743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8F9251-AEA5-5311-80BE-D0CE4DA05A3E}"/>
              </a:ext>
            </a:extLst>
          </p:cNvPr>
          <p:cNvSpPr>
            <a:spLocks noGrp="1"/>
          </p:cNvSpPr>
          <p:nvPr>
            <p:ph type="title"/>
          </p:nvPr>
        </p:nvSpPr>
        <p:spPr>
          <a:xfrm>
            <a:off x="838200" y="365125"/>
            <a:ext cx="10515600" cy="1325563"/>
          </a:xfrm>
          <a:prstGeom prst="rect">
            <a:avLst/>
          </a:prstGeom>
        </p:spPr>
        <p:txBody>
          <a:bodyPr/>
          <a:lstStyle>
            <a:lvl1pPr>
              <a:defRPr>
                <a:solidFill>
                  <a:schemeClr val="bg1"/>
                </a:solidFill>
              </a:defRPr>
            </a:lvl1pPr>
          </a:lstStyle>
          <a:p>
            <a:r>
              <a:rPr lang="en-GB"/>
              <a:t>Click to edit Master title style</a:t>
            </a:r>
            <a:endParaRPr lang="en-US"/>
          </a:p>
        </p:txBody>
      </p:sp>
      <p:sp>
        <p:nvSpPr>
          <p:cNvPr id="3" name="Date Placeholder 2">
            <a:extLst>
              <a:ext uri="{FF2B5EF4-FFF2-40B4-BE49-F238E27FC236}">
                <a16:creationId xmlns:a16="http://schemas.microsoft.com/office/drawing/2014/main" id="{812FA00A-7ACB-557A-F9E9-C0C30FFBBE2C}"/>
              </a:ext>
            </a:extLst>
          </p:cNvPr>
          <p:cNvSpPr>
            <a:spLocks noGrp="1"/>
          </p:cNvSpPr>
          <p:nvPr>
            <p:ph type="dt" sz="half" idx="10"/>
          </p:nvPr>
        </p:nvSpPr>
        <p:spPr>
          <a:xfrm>
            <a:off x="838200" y="6356350"/>
            <a:ext cx="2743200" cy="365125"/>
          </a:xfrm>
          <a:prstGeom prst="rect">
            <a:avLst/>
          </a:prstGeom>
        </p:spPr>
        <p:txBody>
          <a:bodyPr/>
          <a:lstStyle>
            <a:lvl1pPr>
              <a:defRPr b="0" i="0">
                <a:latin typeface="Geist Medium" pitchFamily="2" charset="77"/>
              </a:defRPr>
            </a:lvl1pPr>
          </a:lstStyle>
          <a:p>
            <a:fld id="{4A030D60-533C-7E44-85ED-C6ABB978681F}" type="datetimeFigureOut">
              <a:rPr lang="en-US" smtClean="0"/>
              <a:pPr/>
              <a:t>9/28/2026</a:t>
            </a:fld>
            <a:endParaRPr lang="en-US" dirty="0"/>
          </a:p>
        </p:txBody>
      </p:sp>
      <p:sp>
        <p:nvSpPr>
          <p:cNvPr id="4" name="Footer Placeholder 3">
            <a:extLst>
              <a:ext uri="{FF2B5EF4-FFF2-40B4-BE49-F238E27FC236}">
                <a16:creationId xmlns:a16="http://schemas.microsoft.com/office/drawing/2014/main" id="{FB5EFD06-85E0-9591-E26D-80DFA886EBEF}"/>
              </a:ext>
            </a:extLst>
          </p:cNvPr>
          <p:cNvSpPr>
            <a:spLocks noGrp="1"/>
          </p:cNvSpPr>
          <p:nvPr>
            <p:ph type="ftr" sz="quarter" idx="11"/>
          </p:nvPr>
        </p:nvSpPr>
        <p:spPr>
          <a:xfrm>
            <a:off x="4038600" y="6356350"/>
            <a:ext cx="4114800" cy="365125"/>
          </a:xfrm>
          <a:prstGeom prst="rect">
            <a:avLst/>
          </a:prstGeom>
        </p:spPr>
        <p:txBody>
          <a:bodyPr/>
          <a:lstStyle>
            <a:lvl1pPr>
              <a:defRPr b="0" i="0">
                <a:latin typeface="Geist Medium" pitchFamily="2" charset="77"/>
              </a:defRPr>
            </a:lvl1pPr>
          </a:lstStyle>
          <a:p>
            <a:endParaRPr lang="en-US" dirty="0"/>
          </a:p>
        </p:txBody>
      </p:sp>
      <p:sp>
        <p:nvSpPr>
          <p:cNvPr id="5" name="Slide Number Placeholder 4">
            <a:extLst>
              <a:ext uri="{FF2B5EF4-FFF2-40B4-BE49-F238E27FC236}">
                <a16:creationId xmlns:a16="http://schemas.microsoft.com/office/drawing/2014/main" id="{9B83EFAD-4295-8AFC-2717-E75858A5E8EE}"/>
              </a:ext>
            </a:extLst>
          </p:cNvPr>
          <p:cNvSpPr>
            <a:spLocks noGrp="1"/>
          </p:cNvSpPr>
          <p:nvPr>
            <p:ph type="sldNum" sz="quarter" idx="12"/>
          </p:nvPr>
        </p:nvSpPr>
        <p:spPr>
          <a:xfrm>
            <a:off x="8610600" y="6356350"/>
            <a:ext cx="2743200" cy="365125"/>
          </a:xfrm>
          <a:prstGeom prst="rect">
            <a:avLst/>
          </a:prstGeom>
        </p:spPr>
        <p:txBody>
          <a:bodyPr/>
          <a:lstStyle>
            <a:lvl1pPr>
              <a:defRPr b="0" i="0">
                <a:latin typeface="Geist Medium" pitchFamily="2" charset="77"/>
              </a:defRPr>
            </a:lvl1pPr>
          </a:lstStyle>
          <a:p>
            <a:fld id="{662822FC-493F-2F4E-AC16-C21EAB70E323}" type="slidenum">
              <a:rPr lang="en-US" smtClean="0"/>
              <a:pPr/>
              <a:t>‹#›</a:t>
            </a:fld>
            <a:endParaRPr lang="en-US" dirty="0"/>
          </a:p>
        </p:txBody>
      </p:sp>
    </p:spTree>
    <p:extLst>
      <p:ext uri="{BB962C8B-B14F-4D97-AF65-F5344CB8AC3E}">
        <p14:creationId xmlns:p14="http://schemas.microsoft.com/office/powerpoint/2010/main" val="41217494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FA6DB01-64ED-F6C3-B5D1-03787615F81A}"/>
              </a:ext>
            </a:extLst>
          </p:cNvPr>
          <p:cNvSpPr>
            <a:spLocks noGrp="1"/>
          </p:cNvSpPr>
          <p:nvPr>
            <p:ph type="dt" sz="half" idx="10"/>
          </p:nvPr>
        </p:nvSpPr>
        <p:spPr>
          <a:xfrm>
            <a:off x="838200" y="6356350"/>
            <a:ext cx="2743200" cy="365125"/>
          </a:xfrm>
          <a:prstGeom prst="rect">
            <a:avLst/>
          </a:prstGeom>
        </p:spPr>
        <p:txBody>
          <a:bodyPr/>
          <a:lstStyle>
            <a:lvl1pPr>
              <a:defRPr b="0" i="0">
                <a:latin typeface="Geist Medium" pitchFamily="2" charset="77"/>
              </a:defRPr>
            </a:lvl1pPr>
          </a:lstStyle>
          <a:p>
            <a:fld id="{4A030D60-533C-7E44-85ED-C6ABB978681F}" type="datetimeFigureOut">
              <a:rPr lang="en-US" smtClean="0"/>
              <a:pPr/>
              <a:t>9/28/2026</a:t>
            </a:fld>
            <a:endParaRPr lang="en-US" dirty="0"/>
          </a:p>
        </p:txBody>
      </p:sp>
      <p:sp>
        <p:nvSpPr>
          <p:cNvPr id="3" name="Footer Placeholder 2">
            <a:extLst>
              <a:ext uri="{FF2B5EF4-FFF2-40B4-BE49-F238E27FC236}">
                <a16:creationId xmlns:a16="http://schemas.microsoft.com/office/drawing/2014/main" id="{C3579989-2DD1-733B-F473-F1EC8C29A220}"/>
              </a:ext>
            </a:extLst>
          </p:cNvPr>
          <p:cNvSpPr>
            <a:spLocks noGrp="1"/>
          </p:cNvSpPr>
          <p:nvPr>
            <p:ph type="ftr" sz="quarter" idx="11"/>
          </p:nvPr>
        </p:nvSpPr>
        <p:spPr>
          <a:xfrm>
            <a:off x="4038600" y="6356350"/>
            <a:ext cx="4114800" cy="365125"/>
          </a:xfrm>
          <a:prstGeom prst="rect">
            <a:avLst/>
          </a:prstGeom>
        </p:spPr>
        <p:txBody>
          <a:bodyPr/>
          <a:lstStyle>
            <a:lvl1pPr>
              <a:defRPr b="0" i="0">
                <a:latin typeface="Geist Medium" pitchFamily="2" charset="77"/>
              </a:defRPr>
            </a:lvl1pPr>
          </a:lstStyle>
          <a:p>
            <a:endParaRPr lang="en-US" dirty="0"/>
          </a:p>
        </p:txBody>
      </p:sp>
      <p:sp>
        <p:nvSpPr>
          <p:cNvPr id="4" name="Slide Number Placeholder 3">
            <a:extLst>
              <a:ext uri="{FF2B5EF4-FFF2-40B4-BE49-F238E27FC236}">
                <a16:creationId xmlns:a16="http://schemas.microsoft.com/office/drawing/2014/main" id="{E3C5EFD6-8CAB-1B35-A1BB-F0FA433AAE0C}"/>
              </a:ext>
            </a:extLst>
          </p:cNvPr>
          <p:cNvSpPr>
            <a:spLocks noGrp="1"/>
          </p:cNvSpPr>
          <p:nvPr>
            <p:ph type="sldNum" sz="quarter" idx="12"/>
          </p:nvPr>
        </p:nvSpPr>
        <p:spPr>
          <a:xfrm>
            <a:off x="8610600" y="6356350"/>
            <a:ext cx="2743200" cy="365125"/>
          </a:xfrm>
          <a:prstGeom prst="rect">
            <a:avLst/>
          </a:prstGeom>
        </p:spPr>
        <p:txBody>
          <a:bodyPr/>
          <a:lstStyle>
            <a:lvl1pPr>
              <a:defRPr b="0" i="0">
                <a:latin typeface="Geist Medium" pitchFamily="2" charset="77"/>
              </a:defRPr>
            </a:lvl1pPr>
          </a:lstStyle>
          <a:p>
            <a:fld id="{662822FC-493F-2F4E-AC16-C21EAB70E323}" type="slidenum">
              <a:rPr lang="en-US" smtClean="0"/>
              <a:pPr/>
              <a:t>‹#›</a:t>
            </a:fld>
            <a:endParaRPr lang="en-US" dirty="0"/>
          </a:p>
        </p:txBody>
      </p:sp>
    </p:spTree>
    <p:extLst>
      <p:ext uri="{BB962C8B-B14F-4D97-AF65-F5344CB8AC3E}">
        <p14:creationId xmlns:p14="http://schemas.microsoft.com/office/powerpoint/2010/main" val="98015644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16EE63-D6E3-886E-78D5-30D4138C3755}"/>
              </a:ext>
            </a:extLst>
          </p:cNvPr>
          <p:cNvSpPr>
            <a:spLocks noGrp="1"/>
          </p:cNvSpPr>
          <p:nvPr>
            <p:ph type="title"/>
          </p:nvPr>
        </p:nvSpPr>
        <p:spPr>
          <a:xfrm>
            <a:off x="839788" y="457200"/>
            <a:ext cx="3932237" cy="1600200"/>
          </a:xfrm>
          <a:prstGeom prst="rect">
            <a:avLst/>
          </a:prstGeom>
        </p:spPr>
        <p:txBody>
          <a:bodyPr anchor="b"/>
          <a:lstStyle>
            <a:lvl1pPr>
              <a:defRPr sz="3200">
                <a:solidFill>
                  <a:schemeClr val="bg1"/>
                </a:solidFill>
              </a:defRPr>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1A502994-CC53-0A24-5A3E-D210ECA26B37}"/>
              </a:ext>
            </a:extLst>
          </p:cNvPr>
          <p:cNvSpPr>
            <a:spLocks noGrp="1"/>
          </p:cNvSpPr>
          <p:nvPr>
            <p:ph idx="1"/>
          </p:nvPr>
        </p:nvSpPr>
        <p:spPr>
          <a:xfrm>
            <a:off x="5183188" y="987425"/>
            <a:ext cx="6172200" cy="4873625"/>
          </a:xfrm>
          <a:prstGeom prst="rect">
            <a:avLst/>
          </a:prstGeom>
        </p:spPr>
        <p:txBody>
          <a:bodyPr/>
          <a:lstStyle>
            <a:lvl1pPr>
              <a:defRPr sz="3200" b="0" i="0">
                <a:solidFill>
                  <a:schemeClr val="bg1"/>
                </a:solidFill>
                <a:latin typeface="Geist Medium" pitchFamily="2" charset="77"/>
              </a:defRPr>
            </a:lvl1pPr>
            <a:lvl2pPr>
              <a:defRPr sz="2800" b="0" i="0">
                <a:solidFill>
                  <a:schemeClr val="bg1"/>
                </a:solidFill>
                <a:latin typeface="Geist Medium" pitchFamily="2" charset="77"/>
              </a:defRPr>
            </a:lvl2pPr>
            <a:lvl3pPr>
              <a:defRPr sz="2400" b="0" i="0">
                <a:solidFill>
                  <a:schemeClr val="bg1"/>
                </a:solidFill>
                <a:latin typeface="Geist Medium" pitchFamily="2" charset="77"/>
              </a:defRPr>
            </a:lvl3pPr>
            <a:lvl4pPr>
              <a:defRPr sz="2000" b="0" i="0">
                <a:solidFill>
                  <a:schemeClr val="bg1"/>
                </a:solidFill>
                <a:latin typeface="Geist Medium" pitchFamily="2" charset="77"/>
              </a:defRPr>
            </a:lvl4pPr>
            <a:lvl5pPr>
              <a:defRPr sz="2000" b="0" i="0">
                <a:solidFill>
                  <a:schemeClr val="bg1"/>
                </a:solidFill>
                <a:latin typeface="Geist Medium" pitchFamily="2" charset="77"/>
              </a:defRPr>
            </a:lvl5pPr>
            <a:lvl6pPr>
              <a:defRPr sz="2000"/>
            </a:lvl6pPr>
            <a:lvl7pPr>
              <a:defRPr sz="2000"/>
            </a:lvl7pPr>
            <a:lvl8pPr>
              <a:defRPr sz="2000"/>
            </a:lvl8pPr>
            <a:lvl9pPr>
              <a:defRPr sz="2000"/>
            </a:lvl9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Text Placeholder 3">
            <a:extLst>
              <a:ext uri="{FF2B5EF4-FFF2-40B4-BE49-F238E27FC236}">
                <a16:creationId xmlns:a16="http://schemas.microsoft.com/office/drawing/2014/main" id="{DBB7EB42-7A2B-88F5-7418-9F506E44EF7C}"/>
              </a:ext>
            </a:extLst>
          </p:cNvPr>
          <p:cNvSpPr>
            <a:spLocks noGrp="1"/>
          </p:cNvSpPr>
          <p:nvPr>
            <p:ph type="body" sz="half" idx="2"/>
          </p:nvPr>
        </p:nvSpPr>
        <p:spPr>
          <a:xfrm>
            <a:off x="839788" y="2057400"/>
            <a:ext cx="3932237" cy="3811588"/>
          </a:xfrm>
          <a:prstGeom prst="rect">
            <a:avLst/>
          </a:prstGeom>
        </p:spPr>
        <p:txBody>
          <a:bodyPr/>
          <a:lstStyle>
            <a:lvl1pPr marL="0" indent="0">
              <a:buNone/>
              <a:defRPr sz="1600" b="0" i="0">
                <a:solidFill>
                  <a:schemeClr val="bg1"/>
                </a:solidFill>
                <a:latin typeface="Geist Medium"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Click to edit Master text styles</a:t>
            </a:r>
          </a:p>
        </p:txBody>
      </p:sp>
      <p:sp>
        <p:nvSpPr>
          <p:cNvPr id="5" name="Date Placeholder 4">
            <a:extLst>
              <a:ext uri="{FF2B5EF4-FFF2-40B4-BE49-F238E27FC236}">
                <a16:creationId xmlns:a16="http://schemas.microsoft.com/office/drawing/2014/main" id="{D2507896-6EE8-8655-D342-8FB0CEED9577}"/>
              </a:ext>
            </a:extLst>
          </p:cNvPr>
          <p:cNvSpPr>
            <a:spLocks noGrp="1"/>
          </p:cNvSpPr>
          <p:nvPr>
            <p:ph type="dt" sz="half" idx="10"/>
          </p:nvPr>
        </p:nvSpPr>
        <p:spPr>
          <a:xfrm>
            <a:off x="838200" y="6356350"/>
            <a:ext cx="2743200" cy="365125"/>
          </a:xfrm>
          <a:prstGeom prst="rect">
            <a:avLst/>
          </a:prstGeom>
        </p:spPr>
        <p:txBody>
          <a:bodyPr/>
          <a:lstStyle>
            <a:lvl1pPr>
              <a:defRPr b="0" i="0">
                <a:latin typeface="Geist Medium" pitchFamily="2" charset="77"/>
              </a:defRPr>
            </a:lvl1pPr>
          </a:lstStyle>
          <a:p>
            <a:fld id="{4A030D60-533C-7E44-85ED-C6ABB978681F}" type="datetimeFigureOut">
              <a:rPr lang="en-US" smtClean="0"/>
              <a:pPr/>
              <a:t>9/28/2026</a:t>
            </a:fld>
            <a:endParaRPr lang="en-US" dirty="0"/>
          </a:p>
        </p:txBody>
      </p:sp>
      <p:sp>
        <p:nvSpPr>
          <p:cNvPr id="6" name="Footer Placeholder 5">
            <a:extLst>
              <a:ext uri="{FF2B5EF4-FFF2-40B4-BE49-F238E27FC236}">
                <a16:creationId xmlns:a16="http://schemas.microsoft.com/office/drawing/2014/main" id="{54F0689C-1E80-B52F-8261-0679AB186626}"/>
              </a:ext>
            </a:extLst>
          </p:cNvPr>
          <p:cNvSpPr>
            <a:spLocks noGrp="1"/>
          </p:cNvSpPr>
          <p:nvPr>
            <p:ph type="ftr" sz="quarter" idx="11"/>
          </p:nvPr>
        </p:nvSpPr>
        <p:spPr>
          <a:xfrm>
            <a:off x="4038600" y="6356350"/>
            <a:ext cx="4114800" cy="365125"/>
          </a:xfrm>
          <a:prstGeom prst="rect">
            <a:avLst/>
          </a:prstGeom>
        </p:spPr>
        <p:txBody>
          <a:bodyPr/>
          <a:lstStyle>
            <a:lvl1pPr>
              <a:defRPr b="0" i="0">
                <a:latin typeface="Geist Medium" pitchFamily="2" charset="77"/>
              </a:defRPr>
            </a:lvl1pPr>
          </a:lstStyle>
          <a:p>
            <a:endParaRPr lang="en-US" dirty="0"/>
          </a:p>
        </p:txBody>
      </p:sp>
      <p:sp>
        <p:nvSpPr>
          <p:cNvPr id="7" name="Slide Number Placeholder 6">
            <a:extLst>
              <a:ext uri="{FF2B5EF4-FFF2-40B4-BE49-F238E27FC236}">
                <a16:creationId xmlns:a16="http://schemas.microsoft.com/office/drawing/2014/main" id="{91EC0F21-4F34-3157-996A-B0C31C14426E}"/>
              </a:ext>
            </a:extLst>
          </p:cNvPr>
          <p:cNvSpPr>
            <a:spLocks noGrp="1"/>
          </p:cNvSpPr>
          <p:nvPr>
            <p:ph type="sldNum" sz="quarter" idx="12"/>
          </p:nvPr>
        </p:nvSpPr>
        <p:spPr>
          <a:xfrm>
            <a:off x="8610600" y="6356350"/>
            <a:ext cx="2743200" cy="365125"/>
          </a:xfrm>
          <a:prstGeom prst="rect">
            <a:avLst/>
          </a:prstGeom>
        </p:spPr>
        <p:txBody>
          <a:bodyPr/>
          <a:lstStyle>
            <a:lvl1pPr>
              <a:defRPr b="0" i="0">
                <a:latin typeface="Geist Medium" pitchFamily="2" charset="77"/>
              </a:defRPr>
            </a:lvl1pPr>
          </a:lstStyle>
          <a:p>
            <a:fld id="{662822FC-493F-2F4E-AC16-C21EAB70E323}" type="slidenum">
              <a:rPr lang="en-US" smtClean="0"/>
              <a:pPr/>
              <a:t>‹#›</a:t>
            </a:fld>
            <a:endParaRPr lang="en-US" dirty="0"/>
          </a:p>
        </p:txBody>
      </p:sp>
    </p:spTree>
    <p:extLst>
      <p:ext uri="{BB962C8B-B14F-4D97-AF65-F5344CB8AC3E}">
        <p14:creationId xmlns:p14="http://schemas.microsoft.com/office/powerpoint/2010/main" val="257755893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3154E0-CFEC-2CBA-7E68-0540D3FC4035}"/>
              </a:ext>
            </a:extLst>
          </p:cNvPr>
          <p:cNvSpPr>
            <a:spLocks noGrp="1"/>
          </p:cNvSpPr>
          <p:nvPr>
            <p:ph type="title"/>
          </p:nvPr>
        </p:nvSpPr>
        <p:spPr>
          <a:xfrm>
            <a:off x="839788" y="457200"/>
            <a:ext cx="3932237" cy="1600200"/>
          </a:xfrm>
          <a:prstGeom prst="rect">
            <a:avLst/>
          </a:prstGeom>
        </p:spPr>
        <p:txBody>
          <a:bodyPr anchor="b"/>
          <a:lstStyle>
            <a:lvl1pPr>
              <a:defRPr sz="3200">
                <a:solidFill>
                  <a:schemeClr val="bg1"/>
                </a:solidFill>
              </a:defRPr>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206CE59B-BC60-0504-A80E-EE7C7A7AD4A8}"/>
              </a:ext>
            </a:extLst>
          </p:cNvPr>
          <p:cNvSpPr>
            <a:spLocks noGrp="1"/>
          </p:cNvSpPr>
          <p:nvPr>
            <p:ph type="pic" idx="1"/>
          </p:nvPr>
        </p:nvSpPr>
        <p:spPr>
          <a:xfrm>
            <a:off x="5183188" y="987425"/>
            <a:ext cx="6172200" cy="4873625"/>
          </a:xfrm>
          <a:prstGeom prst="rect">
            <a:avLst/>
          </a:prstGeom>
        </p:spPr>
        <p:txBody>
          <a:bodyPr/>
          <a:lstStyle>
            <a:lvl1pPr marL="0" indent="0">
              <a:buNone/>
              <a:defRPr sz="3200" b="0" i="0">
                <a:solidFill>
                  <a:schemeClr val="bg1"/>
                </a:solidFill>
                <a:latin typeface="Geist Medium" pitchFamily="2" charset="77"/>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FA0C1637-22A9-EF59-6FF9-1BC42268138F}"/>
              </a:ext>
            </a:extLst>
          </p:cNvPr>
          <p:cNvSpPr>
            <a:spLocks noGrp="1"/>
          </p:cNvSpPr>
          <p:nvPr>
            <p:ph type="body" sz="half" idx="2"/>
          </p:nvPr>
        </p:nvSpPr>
        <p:spPr>
          <a:xfrm>
            <a:off x="839788" y="2057400"/>
            <a:ext cx="3932237" cy="3811588"/>
          </a:xfrm>
          <a:prstGeom prst="rect">
            <a:avLst/>
          </a:prstGeom>
        </p:spPr>
        <p:txBody>
          <a:bodyPr/>
          <a:lstStyle>
            <a:lvl1pPr marL="0" indent="0">
              <a:buNone/>
              <a:defRPr sz="1600" b="0" i="0">
                <a:solidFill>
                  <a:schemeClr val="bg1"/>
                </a:solidFill>
                <a:latin typeface="Geist Medium"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Click to edit Master text styles</a:t>
            </a:r>
          </a:p>
        </p:txBody>
      </p:sp>
      <p:sp>
        <p:nvSpPr>
          <p:cNvPr id="5" name="Date Placeholder 4">
            <a:extLst>
              <a:ext uri="{FF2B5EF4-FFF2-40B4-BE49-F238E27FC236}">
                <a16:creationId xmlns:a16="http://schemas.microsoft.com/office/drawing/2014/main" id="{C190D251-6A7F-DE78-9CF7-73CA476D29A1}"/>
              </a:ext>
            </a:extLst>
          </p:cNvPr>
          <p:cNvSpPr>
            <a:spLocks noGrp="1"/>
          </p:cNvSpPr>
          <p:nvPr>
            <p:ph type="dt" sz="half" idx="10"/>
          </p:nvPr>
        </p:nvSpPr>
        <p:spPr>
          <a:xfrm>
            <a:off x="838200" y="6356350"/>
            <a:ext cx="2743200" cy="365125"/>
          </a:xfrm>
          <a:prstGeom prst="rect">
            <a:avLst/>
          </a:prstGeom>
        </p:spPr>
        <p:txBody>
          <a:bodyPr/>
          <a:lstStyle>
            <a:lvl1pPr>
              <a:defRPr b="0" i="0">
                <a:latin typeface="Geist Medium" pitchFamily="2" charset="77"/>
              </a:defRPr>
            </a:lvl1pPr>
          </a:lstStyle>
          <a:p>
            <a:fld id="{4A030D60-533C-7E44-85ED-C6ABB978681F}" type="datetimeFigureOut">
              <a:rPr lang="en-US" smtClean="0"/>
              <a:pPr/>
              <a:t>9/28/2026</a:t>
            </a:fld>
            <a:endParaRPr lang="en-US" dirty="0"/>
          </a:p>
        </p:txBody>
      </p:sp>
      <p:sp>
        <p:nvSpPr>
          <p:cNvPr id="6" name="Footer Placeholder 5">
            <a:extLst>
              <a:ext uri="{FF2B5EF4-FFF2-40B4-BE49-F238E27FC236}">
                <a16:creationId xmlns:a16="http://schemas.microsoft.com/office/drawing/2014/main" id="{F91E08CB-AF2E-722B-882D-5D459EEA3CD6}"/>
              </a:ext>
            </a:extLst>
          </p:cNvPr>
          <p:cNvSpPr>
            <a:spLocks noGrp="1"/>
          </p:cNvSpPr>
          <p:nvPr>
            <p:ph type="ftr" sz="quarter" idx="11"/>
          </p:nvPr>
        </p:nvSpPr>
        <p:spPr>
          <a:xfrm>
            <a:off x="4038600" y="6356350"/>
            <a:ext cx="4114800" cy="365125"/>
          </a:xfrm>
          <a:prstGeom prst="rect">
            <a:avLst/>
          </a:prstGeom>
        </p:spPr>
        <p:txBody>
          <a:bodyPr/>
          <a:lstStyle>
            <a:lvl1pPr>
              <a:defRPr b="0" i="0">
                <a:latin typeface="Geist Medium" pitchFamily="2" charset="77"/>
              </a:defRPr>
            </a:lvl1pPr>
          </a:lstStyle>
          <a:p>
            <a:endParaRPr lang="en-US" dirty="0"/>
          </a:p>
        </p:txBody>
      </p:sp>
      <p:sp>
        <p:nvSpPr>
          <p:cNvPr id="7" name="Slide Number Placeholder 6">
            <a:extLst>
              <a:ext uri="{FF2B5EF4-FFF2-40B4-BE49-F238E27FC236}">
                <a16:creationId xmlns:a16="http://schemas.microsoft.com/office/drawing/2014/main" id="{52B6FD45-1DA7-2A3F-D219-63AE2F3230E2}"/>
              </a:ext>
            </a:extLst>
          </p:cNvPr>
          <p:cNvSpPr>
            <a:spLocks noGrp="1"/>
          </p:cNvSpPr>
          <p:nvPr>
            <p:ph type="sldNum" sz="quarter" idx="12"/>
          </p:nvPr>
        </p:nvSpPr>
        <p:spPr>
          <a:xfrm>
            <a:off x="8610600" y="6356350"/>
            <a:ext cx="2743200" cy="365125"/>
          </a:xfrm>
          <a:prstGeom prst="rect">
            <a:avLst/>
          </a:prstGeom>
        </p:spPr>
        <p:txBody>
          <a:bodyPr/>
          <a:lstStyle>
            <a:lvl1pPr>
              <a:defRPr b="0" i="0">
                <a:latin typeface="Geist Medium" pitchFamily="2" charset="77"/>
              </a:defRPr>
            </a:lvl1pPr>
          </a:lstStyle>
          <a:p>
            <a:fld id="{662822FC-493F-2F4E-AC16-C21EAB70E323}" type="slidenum">
              <a:rPr lang="en-US" smtClean="0"/>
              <a:pPr/>
              <a:t>‹#›</a:t>
            </a:fld>
            <a:endParaRPr lang="en-US" dirty="0"/>
          </a:p>
        </p:txBody>
      </p:sp>
    </p:spTree>
    <p:extLst>
      <p:ext uri="{BB962C8B-B14F-4D97-AF65-F5344CB8AC3E}">
        <p14:creationId xmlns:p14="http://schemas.microsoft.com/office/powerpoint/2010/main" val="10703311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jp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7.xml"/><Relationship Id="rId3" Type="http://schemas.openxmlformats.org/officeDocument/2006/relationships/slideLayout" Target="../slideLayouts/slideLayout12.xml"/><Relationship Id="rId7" Type="http://schemas.openxmlformats.org/officeDocument/2006/relationships/slideLayout" Target="../slideLayouts/slideLayout16.x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slideLayout" Target="../slideLayouts/slideLayout15.xml"/><Relationship Id="rId11" Type="http://schemas.openxmlformats.org/officeDocument/2006/relationships/image" Target="../media/image2.jpg"/><Relationship Id="rId5" Type="http://schemas.openxmlformats.org/officeDocument/2006/relationships/slideLayout" Target="../slideLayouts/slideLayout14.xml"/><Relationship Id="rId10" Type="http://schemas.openxmlformats.org/officeDocument/2006/relationships/theme" Target="../theme/theme2.xml"/><Relationship Id="rId4" Type="http://schemas.openxmlformats.org/officeDocument/2006/relationships/slideLayout" Target="../slideLayouts/slideLayout13.xml"/><Relationship Id="rId9" Type="http://schemas.openxmlformats.org/officeDocument/2006/relationships/slideLayout" Target="../slideLayouts/slideLayout18.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6.xml"/><Relationship Id="rId3" Type="http://schemas.openxmlformats.org/officeDocument/2006/relationships/slideLayout" Target="../slideLayouts/slideLayout21.xml"/><Relationship Id="rId7" Type="http://schemas.openxmlformats.org/officeDocument/2006/relationships/slideLayout" Target="../slideLayouts/slideLayout25.xml"/><Relationship Id="rId2" Type="http://schemas.openxmlformats.org/officeDocument/2006/relationships/slideLayout" Target="../slideLayouts/slideLayout20.xml"/><Relationship Id="rId1" Type="http://schemas.openxmlformats.org/officeDocument/2006/relationships/slideLayout" Target="../slideLayouts/slideLayout19.xml"/><Relationship Id="rId6" Type="http://schemas.openxmlformats.org/officeDocument/2006/relationships/slideLayout" Target="../slideLayouts/slideLayout24.xml"/><Relationship Id="rId11" Type="http://schemas.openxmlformats.org/officeDocument/2006/relationships/image" Target="../media/image3.jpg"/><Relationship Id="rId5" Type="http://schemas.openxmlformats.org/officeDocument/2006/relationships/slideLayout" Target="../slideLayouts/slideLayout23.xml"/><Relationship Id="rId10" Type="http://schemas.openxmlformats.org/officeDocument/2006/relationships/theme" Target="../theme/theme3.xml"/><Relationship Id="rId4" Type="http://schemas.openxmlformats.org/officeDocument/2006/relationships/slideLayout" Target="../slideLayouts/slideLayout22.xml"/><Relationship Id="rId9"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09273720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75070906"/>
      </p:ext>
    </p:extLst>
  </p:cSld>
  <p:clrMap bg1="lt1" tx1="dk1" bg2="lt2" tx2="dk2" accent1="accent1" accent2="accent2" accent3="accent3" accent4="accent4" accent5="accent5" accent6="accent6" hlink="hlink" folHlink="folHlink"/>
  <p:sldLayoutIdLst>
    <p:sldLayoutId id="2147483671" r:id="rId1"/>
    <p:sldLayoutId id="2147483672" r:id="rId2"/>
    <p:sldLayoutId id="2147483673" r:id="rId3"/>
    <p:sldLayoutId id="2147483674" r:id="rId4"/>
    <p:sldLayoutId id="2147483675" r:id="rId5"/>
    <p:sldLayoutId id="2147483676" r:id="rId6"/>
    <p:sldLayoutId id="2147483677" r:id="rId7"/>
    <p:sldLayoutId id="2147483678" r:id="rId8"/>
    <p:sldLayoutId id="2147483679" r:id="rId9"/>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51686905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xml.rels><?xml version="1.0" encoding="UTF-8" standalone="yes"?>
<Relationships xmlns="http://schemas.openxmlformats.org/package/2006/relationships"><Relationship Id="rId8" Type="http://schemas.openxmlformats.org/officeDocument/2006/relationships/image" Target="../media/image10.svg"/><Relationship Id="rId13" Type="http://schemas.openxmlformats.org/officeDocument/2006/relationships/image" Target="../media/image15.svg"/><Relationship Id="rId3" Type="http://schemas.openxmlformats.org/officeDocument/2006/relationships/image" Target="../media/image5.png"/><Relationship Id="rId7" Type="http://schemas.openxmlformats.org/officeDocument/2006/relationships/image" Target="../media/image9.png"/><Relationship Id="rId12" Type="http://schemas.openxmlformats.org/officeDocument/2006/relationships/image" Target="../media/image14.svg"/><Relationship Id="rId2" Type="http://schemas.openxmlformats.org/officeDocument/2006/relationships/image" Target="../media/image4.png"/><Relationship Id="rId1" Type="http://schemas.openxmlformats.org/officeDocument/2006/relationships/slideLayout" Target="../slideLayouts/slideLayout16.xml"/><Relationship Id="rId6" Type="http://schemas.openxmlformats.org/officeDocument/2006/relationships/image" Target="../media/image8.png"/><Relationship Id="rId11" Type="http://schemas.openxmlformats.org/officeDocument/2006/relationships/image" Target="../media/image13.svg"/><Relationship Id="rId5" Type="http://schemas.openxmlformats.org/officeDocument/2006/relationships/image" Target="../media/image7.png"/><Relationship Id="rId10" Type="http://schemas.openxmlformats.org/officeDocument/2006/relationships/image" Target="../media/image12.svg"/><Relationship Id="rId4" Type="http://schemas.openxmlformats.org/officeDocument/2006/relationships/image" Target="../media/image6.png"/><Relationship Id="rId9" Type="http://schemas.openxmlformats.org/officeDocument/2006/relationships/image" Target="../media/image11.svg"/></Relationships>
</file>

<file path=ppt/slides/_rels/slide3.xml.rels><?xml version="1.0" encoding="UTF-8" standalone="yes"?>
<Relationships xmlns="http://schemas.openxmlformats.org/package/2006/relationships"><Relationship Id="rId8" Type="http://schemas.openxmlformats.org/officeDocument/2006/relationships/diagramData" Target="../diagrams/data2.xml"/><Relationship Id="rId3" Type="http://schemas.openxmlformats.org/officeDocument/2006/relationships/diagramData" Target="../diagrams/data1.xml"/><Relationship Id="rId7" Type="http://schemas.microsoft.com/office/2007/relationships/diagramDrawing" Target="../diagrams/drawing1.xml"/><Relationship Id="rId12" Type="http://schemas.microsoft.com/office/2007/relationships/diagramDrawing" Target="../diagrams/drawing2.xml"/><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diagramColors" Target="../diagrams/colors1.xml"/><Relationship Id="rId11" Type="http://schemas.openxmlformats.org/officeDocument/2006/relationships/diagramColors" Target="../diagrams/colors2.xml"/><Relationship Id="rId5" Type="http://schemas.openxmlformats.org/officeDocument/2006/relationships/diagramQuickStyle" Target="../diagrams/quickStyle1.xml"/><Relationship Id="rId10" Type="http://schemas.openxmlformats.org/officeDocument/2006/relationships/diagramQuickStyle" Target="../diagrams/quickStyle2.xml"/><Relationship Id="rId4" Type="http://schemas.openxmlformats.org/officeDocument/2006/relationships/diagramLayout" Target="../diagrams/layout1.xml"/><Relationship Id="rId9" Type="http://schemas.openxmlformats.org/officeDocument/2006/relationships/diagramLayout" Target="../diagrams/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21.svg"/><Relationship Id="rId3" Type="http://schemas.openxmlformats.org/officeDocument/2006/relationships/image" Target="../media/image16.svg"/><Relationship Id="rId7" Type="http://schemas.openxmlformats.org/officeDocument/2006/relationships/image" Target="../media/image20.svg"/><Relationship Id="rId2" Type="http://schemas.openxmlformats.org/officeDocument/2006/relationships/notesSlide" Target="../notesSlides/notesSlide2.xml"/><Relationship Id="rId1" Type="http://schemas.openxmlformats.org/officeDocument/2006/relationships/slideLayout" Target="../slideLayouts/slideLayout16.xml"/><Relationship Id="rId6" Type="http://schemas.openxmlformats.org/officeDocument/2006/relationships/image" Target="../media/image19.svg"/><Relationship Id="rId5" Type="http://schemas.openxmlformats.org/officeDocument/2006/relationships/image" Target="../media/image18.svg"/><Relationship Id="rId10" Type="http://schemas.openxmlformats.org/officeDocument/2006/relationships/image" Target="../media/image23.svg"/><Relationship Id="rId4" Type="http://schemas.openxmlformats.org/officeDocument/2006/relationships/image" Target="../media/image17.svg"/><Relationship Id="rId9" Type="http://schemas.openxmlformats.org/officeDocument/2006/relationships/image" Target="../media/image22.svg"/></Relationships>
</file>

<file path=ppt/slides/_rels/slide5.xml.rels><?xml version="1.0" encoding="UTF-8" standalone="yes"?>
<Relationships xmlns="http://schemas.openxmlformats.org/package/2006/relationships"><Relationship Id="rId8" Type="http://schemas.openxmlformats.org/officeDocument/2006/relationships/image" Target="../media/image29.svg"/><Relationship Id="rId3" Type="http://schemas.openxmlformats.org/officeDocument/2006/relationships/image" Target="../media/image24.svg"/><Relationship Id="rId7" Type="http://schemas.openxmlformats.org/officeDocument/2006/relationships/image" Target="../media/image28.sv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27.svg"/><Relationship Id="rId5" Type="http://schemas.openxmlformats.org/officeDocument/2006/relationships/image" Target="../media/image26.svg"/><Relationship Id="rId10" Type="http://schemas.openxmlformats.org/officeDocument/2006/relationships/image" Target="../media/image31.svg"/><Relationship Id="rId4" Type="http://schemas.openxmlformats.org/officeDocument/2006/relationships/image" Target="../media/image25.svg"/><Relationship Id="rId9" Type="http://schemas.openxmlformats.org/officeDocument/2006/relationships/image" Target="../media/image30.svg"/></Relationships>
</file>

<file path=ppt/slides/_rels/slide6.xml.rels><?xml version="1.0" encoding="UTF-8" standalone="yes"?>
<Relationships xmlns="http://schemas.openxmlformats.org/package/2006/relationships"><Relationship Id="rId8" Type="http://schemas.openxmlformats.org/officeDocument/2006/relationships/image" Target="../media/image21.svg"/><Relationship Id="rId3" Type="http://schemas.openxmlformats.org/officeDocument/2006/relationships/image" Target="../media/image32.svg"/><Relationship Id="rId7" Type="http://schemas.openxmlformats.org/officeDocument/2006/relationships/hyperlink" Target="../../../../../../Downloads/OG_Hazelton.pdf" TargetMode="External"/><Relationship Id="rId2" Type="http://schemas.openxmlformats.org/officeDocument/2006/relationships/notesSlide" Target="../notesSlides/notesSlide4.xml"/><Relationship Id="rId1" Type="http://schemas.openxmlformats.org/officeDocument/2006/relationships/slideLayout" Target="../slideLayouts/slideLayout16.xml"/><Relationship Id="rId6" Type="http://schemas.openxmlformats.org/officeDocument/2006/relationships/hyperlink" Target="../../../../../../Downloads/AI_Hazelton.pdf" TargetMode="External"/><Relationship Id="rId5" Type="http://schemas.openxmlformats.org/officeDocument/2006/relationships/image" Target="../media/image18.svg"/><Relationship Id="rId10" Type="http://schemas.openxmlformats.org/officeDocument/2006/relationships/image" Target="../media/image20.svg"/><Relationship Id="rId4" Type="http://schemas.openxmlformats.org/officeDocument/2006/relationships/hyperlink" Target="../../../../../../Desktop/Procedure%20template.pdf" TargetMode="External"/><Relationship Id="rId9" Type="http://schemas.openxmlformats.org/officeDocument/2006/relationships/hyperlink" Target="../../../../../../Desktop/Note%20Example.pdf"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32.svg"/><Relationship Id="rId2" Type="http://schemas.openxmlformats.org/officeDocument/2006/relationships/notesSlide" Target="../notesSlides/notesSlide5.xml"/><Relationship Id="rId1" Type="http://schemas.openxmlformats.org/officeDocument/2006/relationships/slideLayout" Target="../slideLayouts/slideLayout16.xml"/></Relationships>
</file>

<file path=ppt/slides/_rels/slide8.xml.rels><?xml version="1.0" encoding="UTF-8" standalone="yes"?>
<Relationships xmlns="http://schemas.openxmlformats.org/package/2006/relationships"><Relationship Id="rId3" Type="http://schemas.openxmlformats.org/officeDocument/2006/relationships/image" Target="../media/image32.svg"/><Relationship Id="rId2" Type="http://schemas.openxmlformats.org/officeDocument/2006/relationships/notesSlide" Target="../notesSlides/notesSlide6.xml"/><Relationship Id="rId1" Type="http://schemas.openxmlformats.org/officeDocument/2006/relationships/slideLayout" Target="../slideLayouts/slideLayout16.xml"/><Relationship Id="rId5" Type="http://schemas.openxmlformats.org/officeDocument/2006/relationships/image" Target="../media/image33.png"/><Relationship Id="rId4" Type="http://schemas.openxmlformats.org/officeDocument/2006/relationships/hyperlink" Target="../../../../../../Downloads/SM_Case%20Study2.pdf"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32.svg"/><Relationship Id="rId7" Type="http://schemas.openxmlformats.org/officeDocument/2006/relationships/image" Target="../media/image35.png"/><Relationship Id="rId2" Type="http://schemas.openxmlformats.org/officeDocument/2006/relationships/notesSlide" Target="../notesSlides/notesSlide7.xml"/><Relationship Id="rId1" Type="http://schemas.openxmlformats.org/officeDocument/2006/relationships/slideLayout" Target="../slideLayouts/slideLayout16.xml"/><Relationship Id="rId6" Type="http://schemas.openxmlformats.org/officeDocument/2006/relationships/hyperlink" Target="../../../../../../Desktop/CSv2.pdf" TargetMode="External"/><Relationship Id="rId5" Type="http://schemas.openxmlformats.org/officeDocument/2006/relationships/image" Target="../media/image34.png"/><Relationship Id="rId4" Type="http://schemas.openxmlformats.org/officeDocument/2006/relationships/hyperlink" Target="../../../../../../Desktop/CSv1.pdf"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36.sv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8" Type="http://schemas.openxmlformats.org/officeDocument/2006/relationships/chart" Target="../charts/chart5.xml"/><Relationship Id="rId3" Type="http://schemas.openxmlformats.org/officeDocument/2006/relationships/image" Target="../media/image37.svg"/><Relationship Id="rId7" Type="http://schemas.openxmlformats.org/officeDocument/2006/relationships/chart" Target="../charts/chart4.xml"/><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chart" Target="../charts/chart3.xml"/><Relationship Id="rId5" Type="http://schemas.openxmlformats.org/officeDocument/2006/relationships/chart" Target="../charts/chart2.xml"/><Relationship Id="rId4" Type="http://schemas.openxmlformats.org/officeDocument/2006/relationships/chart" Target="../charts/chart1.xml"/></Relationships>
</file>

<file path=ppt/slides/_rels/slide12.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10.xml"/><Relationship Id="rId1" Type="http://schemas.openxmlformats.org/officeDocument/2006/relationships/slideLayout" Target="../slideLayouts/slideLayout16.xml"/><Relationship Id="rId5" Type="http://schemas.openxmlformats.org/officeDocument/2006/relationships/image" Target="../media/image39.svg"/><Relationship Id="rId4" Type="http://schemas.openxmlformats.org/officeDocument/2006/relationships/hyperlink" Target="https://fity.club/lists/suggestions/Challenger-Space-Shuttle-Explosion-1986/"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39.svg"/><Relationship Id="rId2" Type="http://schemas.openxmlformats.org/officeDocument/2006/relationships/notesSlide" Target="../notesSlides/notesSlide11.xml"/><Relationship Id="rId1" Type="http://schemas.openxmlformats.org/officeDocument/2006/relationships/slideLayout" Target="../slideLayouts/slideLayout16.xml"/></Relationships>
</file>

<file path=ppt/slides/_rels/slide14.xml.rels><?xml version="1.0" encoding="UTF-8" standalone="yes"?>
<Relationships xmlns="http://schemas.openxmlformats.org/package/2006/relationships"><Relationship Id="rId3" Type="http://schemas.openxmlformats.org/officeDocument/2006/relationships/image" Target="../media/image40.svg"/><Relationship Id="rId2" Type="http://schemas.openxmlformats.org/officeDocument/2006/relationships/notesSlide" Target="../notesSlides/notesSlide12.xml"/><Relationship Id="rId1" Type="http://schemas.openxmlformats.org/officeDocument/2006/relationships/slideLayout" Target="../slideLayouts/slideLayout16.xml"/></Relationships>
</file>

<file path=ppt/slides/_rels/slide15.xml.rels><?xml version="1.0" encoding="UTF-8" standalone="yes"?>
<Relationships xmlns="http://schemas.openxmlformats.org/package/2006/relationships"><Relationship Id="rId3" Type="http://schemas.openxmlformats.org/officeDocument/2006/relationships/image" Target="../media/image41.svg"/><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image" Target="../media/image44.svg"/><Relationship Id="rId5" Type="http://schemas.openxmlformats.org/officeDocument/2006/relationships/image" Target="../media/image43.svg"/><Relationship Id="rId4" Type="http://schemas.openxmlformats.org/officeDocument/2006/relationships/image" Target="../media/image42.svg"/></Relationships>
</file>

<file path=ppt/slides/_rels/slide16.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4.xml"/><Relationship Id="rId1" Type="http://schemas.openxmlformats.org/officeDocument/2006/relationships/slideLayout" Target="../slideLayouts/slideLayout7.xml"/><Relationship Id="rId5" Type="http://schemas.openxmlformats.org/officeDocument/2006/relationships/image" Target="../media/image47.svg"/><Relationship Id="rId4" Type="http://schemas.openxmlformats.org/officeDocument/2006/relationships/image" Target="../media/image4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307CC56-6F3B-B35D-166A-45A95EE0ECD6}"/>
              </a:ext>
            </a:extLst>
          </p:cNvPr>
          <p:cNvSpPr txBox="1"/>
          <p:nvPr/>
        </p:nvSpPr>
        <p:spPr>
          <a:xfrm>
            <a:off x="656940" y="2523958"/>
            <a:ext cx="10068972" cy="923330"/>
          </a:xfrm>
          <a:prstGeom prst="rect">
            <a:avLst/>
          </a:prstGeom>
          <a:noFill/>
        </p:spPr>
        <p:txBody>
          <a:bodyPr wrap="square" rtlCol="0">
            <a:spAutoFit/>
          </a:bodyPr>
          <a:lstStyle/>
          <a:p>
            <a:r>
              <a:rPr lang="en-GB" sz="5400" b="1" dirty="0">
                <a:solidFill>
                  <a:schemeClr val="bg1"/>
                </a:solidFill>
                <a:latin typeface="Geist Black" pitchFamily="2" charset="77"/>
                <a:ea typeface="Geist Black" pitchFamily="2" charset="77"/>
                <a:cs typeface="Geist Black" pitchFamily="2" charset="77"/>
              </a:rPr>
              <a:t>The Illusion of Competence</a:t>
            </a:r>
            <a:endParaRPr lang="en-US" sz="5400" b="1" dirty="0">
              <a:solidFill>
                <a:schemeClr val="bg1"/>
              </a:solidFill>
              <a:latin typeface="Geist Black" pitchFamily="2" charset="77"/>
              <a:ea typeface="Geist Black" pitchFamily="2" charset="77"/>
              <a:cs typeface="Geist Black" pitchFamily="2" charset="77"/>
            </a:endParaRPr>
          </a:p>
        </p:txBody>
      </p:sp>
      <p:sp>
        <p:nvSpPr>
          <p:cNvPr id="4" name="TextBox 3">
            <a:extLst>
              <a:ext uri="{FF2B5EF4-FFF2-40B4-BE49-F238E27FC236}">
                <a16:creationId xmlns:a16="http://schemas.microsoft.com/office/drawing/2014/main" id="{DA2A9865-E53B-07FA-6FD9-5A4D1AA60CF8}"/>
              </a:ext>
            </a:extLst>
          </p:cNvPr>
          <p:cNvSpPr txBox="1"/>
          <p:nvPr/>
        </p:nvSpPr>
        <p:spPr>
          <a:xfrm>
            <a:off x="656940" y="3447288"/>
            <a:ext cx="10535316" cy="1077218"/>
          </a:xfrm>
          <a:prstGeom prst="rect">
            <a:avLst/>
          </a:prstGeom>
          <a:noFill/>
        </p:spPr>
        <p:txBody>
          <a:bodyPr wrap="square" rtlCol="0">
            <a:spAutoFit/>
          </a:bodyPr>
          <a:lstStyle/>
          <a:p>
            <a:r>
              <a:rPr lang="en-US" sz="3200" dirty="0">
                <a:solidFill>
                  <a:schemeClr val="bg1"/>
                </a:solidFill>
                <a:latin typeface="Geist Medium" pitchFamily="2" charset="77"/>
                <a:ea typeface="Geist Medium" pitchFamily="2" charset="77"/>
                <a:cs typeface="Geist Medium" pitchFamily="2" charset="77"/>
              </a:rPr>
              <a:t>Why AI-Generated Procedures Pass the Visual Test but Fail the Human Performance Test in LNG Operations.</a:t>
            </a:r>
          </a:p>
        </p:txBody>
      </p:sp>
      <p:sp>
        <p:nvSpPr>
          <p:cNvPr id="2" name="TextBox 1">
            <a:extLst>
              <a:ext uri="{FF2B5EF4-FFF2-40B4-BE49-F238E27FC236}">
                <a16:creationId xmlns:a16="http://schemas.microsoft.com/office/drawing/2014/main" id="{648AB7DA-EA31-D3E4-5D02-B46A905B2733}"/>
              </a:ext>
            </a:extLst>
          </p:cNvPr>
          <p:cNvSpPr txBox="1"/>
          <p:nvPr/>
        </p:nvSpPr>
        <p:spPr>
          <a:xfrm>
            <a:off x="656939" y="4816851"/>
            <a:ext cx="8497693" cy="400110"/>
          </a:xfrm>
          <a:prstGeom prst="rect">
            <a:avLst/>
          </a:prstGeom>
          <a:noFill/>
        </p:spPr>
        <p:txBody>
          <a:bodyPr wrap="square" rtlCol="0">
            <a:spAutoFit/>
          </a:bodyPr>
          <a:lstStyle/>
          <a:p>
            <a:r>
              <a:rPr lang="en-GB" sz="2000" i="1" dirty="0">
                <a:solidFill>
                  <a:schemeClr val="bg1"/>
                </a:solidFill>
                <a:latin typeface="Geist Medium" pitchFamily="2" charset="77"/>
                <a:ea typeface="Geist Medium" pitchFamily="2" charset="77"/>
                <a:cs typeface="Geist Medium" pitchFamily="2" charset="77"/>
              </a:rPr>
              <a:t>Presented by:  </a:t>
            </a:r>
            <a:r>
              <a:rPr lang="en-GB" sz="2000" b="1" i="1" dirty="0">
                <a:solidFill>
                  <a:schemeClr val="bg1"/>
                </a:solidFill>
                <a:latin typeface="Geist Medium" pitchFamily="2" charset="77"/>
                <a:ea typeface="Geist Medium" pitchFamily="2" charset="77"/>
                <a:cs typeface="Geist Medium" pitchFamily="2" charset="77"/>
              </a:rPr>
              <a:t>Stephen McCord  </a:t>
            </a:r>
            <a:r>
              <a:rPr lang="en-GB" sz="2000" i="1" dirty="0">
                <a:solidFill>
                  <a:schemeClr val="bg1"/>
                </a:solidFill>
                <a:latin typeface="Geist Medium" pitchFamily="2" charset="77"/>
                <a:ea typeface="Geist Medium" pitchFamily="2" charset="77"/>
                <a:cs typeface="Geist Medium" pitchFamily="2" charset="77"/>
              </a:rPr>
              <a:t>|  Procedure Solutions Management </a:t>
            </a:r>
            <a:endParaRPr lang="en-US" sz="2000" i="1" dirty="0">
              <a:solidFill>
                <a:schemeClr val="bg1"/>
              </a:solidFill>
              <a:latin typeface="Geist Medium" pitchFamily="2" charset="77"/>
              <a:ea typeface="Geist Medium" pitchFamily="2" charset="77"/>
              <a:cs typeface="Geist Medium" pitchFamily="2" charset="77"/>
            </a:endParaRPr>
          </a:p>
        </p:txBody>
      </p:sp>
    </p:spTree>
    <p:extLst>
      <p:ext uri="{BB962C8B-B14F-4D97-AF65-F5344CB8AC3E}">
        <p14:creationId xmlns:p14="http://schemas.microsoft.com/office/powerpoint/2010/main" val="18604464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7E4EE301-EB37-81ED-AF4A-38A16AFD716D}"/>
            </a:ext>
          </a:extLst>
        </p:cNvPr>
        <p:cNvGrpSpPr/>
        <p:nvPr/>
      </p:nvGrpSpPr>
      <p:grpSpPr>
        <a:xfrm>
          <a:off x="0" y="0"/>
          <a:ext cx="0" cy="0"/>
          <a:chOff x="0" y="0"/>
          <a:chExt cx="0" cy="0"/>
        </a:xfrm>
      </p:grpSpPr>
      <p:pic>
        <p:nvPicPr>
          <p:cNvPr id="2" name="table">
            <a:extLst>
              <a:ext uri="{FF2B5EF4-FFF2-40B4-BE49-F238E27FC236}">
                <a16:creationId xmlns:a16="http://schemas.microsoft.com/office/drawing/2014/main" id="{9714FD25-2F23-3912-1A6D-592D6F6A53D5}"/>
              </a:ext>
            </a:extLst>
          </p:cNvPr>
          <p:cNvPicPr>
            <a:picLocks noChangeAspect="1"/>
          </p:cNvPicPr>
          <p:nvPr/>
        </p:nvPicPr>
        <p:blipFill>
          <a:blip r:embed="rId2"/>
          <a:stretch>
            <a:fillRect/>
          </a:stretch>
        </p:blipFill>
        <p:spPr>
          <a:xfrm>
            <a:off x="5024678" y="469806"/>
            <a:ext cx="2069189" cy="2377440"/>
          </a:xfrm>
          <a:prstGeom prst="rect">
            <a:avLst/>
          </a:prstGeom>
        </p:spPr>
      </p:pic>
      <p:pic>
        <p:nvPicPr>
          <p:cNvPr id="3" name="table">
            <a:extLst>
              <a:ext uri="{FF2B5EF4-FFF2-40B4-BE49-F238E27FC236}">
                <a16:creationId xmlns:a16="http://schemas.microsoft.com/office/drawing/2014/main" id="{935A4E8D-DB63-6101-9A94-D0288477A873}"/>
              </a:ext>
            </a:extLst>
          </p:cNvPr>
          <p:cNvPicPr>
            <a:picLocks noChangeAspect="1"/>
          </p:cNvPicPr>
          <p:nvPr/>
        </p:nvPicPr>
        <p:blipFill>
          <a:blip r:embed="rId3"/>
          <a:stretch>
            <a:fillRect/>
          </a:stretch>
        </p:blipFill>
        <p:spPr>
          <a:xfrm>
            <a:off x="7245809" y="469806"/>
            <a:ext cx="2069189" cy="2377439"/>
          </a:xfrm>
          <a:prstGeom prst="rect">
            <a:avLst/>
          </a:prstGeom>
        </p:spPr>
      </p:pic>
      <p:pic>
        <p:nvPicPr>
          <p:cNvPr id="4" name="table">
            <a:extLst>
              <a:ext uri="{FF2B5EF4-FFF2-40B4-BE49-F238E27FC236}">
                <a16:creationId xmlns:a16="http://schemas.microsoft.com/office/drawing/2014/main" id="{36B18902-38E6-B09E-78E2-0EEB000AA891}"/>
              </a:ext>
            </a:extLst>
          </p:cNvPr>
          <p:cNvPicPr>
            <a:picLocks noChangeAspect="1"/>
          </p:cNvPicPr>
          <p:nvPr/>
        </p:nvPicPr>
        <p:blipFill>
          <a:blip r:embed="rId4"/>
          <a:stretch>
            <a:fillRect/>
          </a:stretch>
        </p:blipFill>
        <p:spPr>
          <a:xfrm>
            <a:off x="7245809" y="3299170"/>
            <a:ext cx="2069189" cy="2377440"/>
          </a:xfrm>
          <a:prstGeom prst="rect">
            <a:avLst/>
          </a:prstGeom>
        </p:spPr>
      </p:pic>
      <p:pic>
        <p:nvPicPr>
          <p:cNvPr id="5" name="table">
            <a:extLst>
              <a:ext uri="{FF2B5EF4-FFF2-40B4-BE49-F238E27FC236}">
                <a16:creationId xmlns:a16="http://schemas.microsoft.com/office/drawing/2014/main" id="{C9A2E553-5622-7FA5-151D-20889A539021}"/>
              </a:ext>
            </a:extLst>
          </p:cNvPr>
          <p:cNvPicPr>
            <a:picLocks noChangeAspect="1"/>
          </p:cNvPicPr>
          <p:nvPr/>
        </p:nvPicPr>
        <p:blipFill>
          <a:blip r:embed="rId5"/>
          <a:stretch>
            <a:fillRect/>
          </a:stretch>
        </p:blipFill>
        <p:spPr>
          <a:xfrm>
            <a:off x="5024678" y="3299170"/>
            <a:ext cx="2069189" cy="2377440"/>
          </a:xfrm>
          <a:prstGeom prst="rect">
            <a:avLst/>
          </a:prstGeom>
        </p:spPr>
      </p:pic>
      <p:pic>
        <p:nvPicPr>
          <p:cNvPr id="6" name="table">
            <a:extLst>
              <a:ext uri="{FF2B5EF4-FFF2-40B4-BE49-F238E27FC236}">
                <a16:creationId xmlns:a16="http://schemas.microsoft.com/office/drawing/2014/main" id="{B17CA727-AD68-2704-7D57-83C3BB082A7C}"/>
              </a:ext>
            </a:extLst>
          </p:cNvPr>
          <p:cNvPicPr>
            <a:picLocks noChangeAspect="1"/>
          </p:cNvPicPr>
          <p:nvPr/>
        </p:nvPicPr>
        <p:blipFill>
          <a:blip r:embed="rId6"/>
          <a:stretch>
            <a:fillRect/>
          </a:stretch>
        </p:blipFill>
        <p:spPr>
          <a:xfrm>
            <a:off x="9466941" y="469806"/>
            <a:ext cx="2069189" cy="2377439"/>
          </a:xfrm>
          <a:prstGeom prst="rect">
            <a:avLst/>
          </a:prstGeom>
        </p:spPr>
      </p:pic>
      <p:pic>
        <p:nvPicPr>
          <p:cNvPr id="7" name="table">
            <a:extLst>
              <a:ext uri="{FF2B5EF4-FFF2-40B4-BE49-F238E27FC236}">
                <a16:creationId xmlns:a16="http://schemas.microsoft.com/office/drawing/2014/main" id="{1F6B6C00-5C00-2359-7F2B-65C36651389C}"/>
              </a:ext>
            </a:extLst>
          </p:cNvPr>
          <p:cNvPicPr>
            <a:picLocks noChangeAspect="1"/>
          </p:cNvPicPr>
          <p:nvPr/>
        </p:nvPicPr>
        <p:blipFill>
          <a:blip r:embed="rId7"/>
          <a:stretch>
            <a:fillRect/>
          </a:stretch>
        </p:blipFill>
        <p:spPr>
          <a:xfrm>
            <a:off x="9466940" y="3299170"/>
            <a:ext cx="2069189" cy="2377439"/>
          </a:xfrm>
          <a:prstGeom prst="rect">
            <a:avLst/>
          </a:prstGeom>
        </p:spPr>
      </p:pic>
      <p:pic>
        <p:nvPicPr>
          <p:cNvPr id="8" name="Graphic 10" descr="Open book with solid fill">
            <a:extLst>
              <a:ext uri="{FF2B5EF4-FFF2-40B4-BE49-F238E27FC236}">
                <a16:creationId xmlns:a16="http://schemas.microsoft.com/office/drawing/2014/main" id="{926E88F1-8931-C7C5-FC37-90F2C748D96A}"/>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10135774" y="1292765"/>
            <a:ext cx="731520" cy="731520"/>
          </a:xfrm>
          <a:prstGeom prst="rect">
            <a:avLst/>
          </a:prstGeom>
        </p:spPr>
      </p:pic>
      <p:pic>
        <p:nvPicPr>
          <p:cNvPr id="9" name="Graphic 12" descr="Playbook with solid fill">
            <a:extLst>
              <a:ext uri="{FF2B5EF4-FFF2-40B4-BE49-F238E27FC236}">
                <a16:creationId xmlns:a16="http://schemas.microsoft.com/office/drawing/2014/main" id="{EF7CB79E-43BB-F943-A20D-50A8E0F5EBAA}"/>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10074703" y="4122129"/>
            <a:ext cx="731520" cy="731520"/>
          </a:xfrm>
          <a:prstGeom prst="rect">
            <a:avLst/>
          </a:prstGeom>
        </p:spPr>
      </p:pic>
      <p:pic>
        <p:nvPicPr>
          <p:cNvPr id="10" name="Graphic 15" descr="Management with solid fill">
            <a:extLst>
              <a:ext uri="{FF2B5EF4-FFF2-40B4-BE49-F238E27FC236}">
                <a16:creationId xmlns:a16="http://schemas.microsoft.com/office/drawing/2014/main" id="{A43492CA-AAAB-7DBE-DB55-E84912DE3601}"/>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7914643" y="3958595"/>
            <a:ext cx="731520" cy="731520"/>
          </a:xfrm>
          <a:prstGeom prst="rect">
            <a:avLst/>
          </a:prstGeom>
        </p:spPr>
      </p:pic>
      <p:pic>
        <p:nvPicPr>
          <p:cNvPr id="11" name="Graphic 17" descr="Badge Tick with solid fill">
            <a:extLst>
              <a:ext uri="{FF2B5EF4-FFF2-40B4-BE49-F238E27FC236}">
                <a16:creationId xmlns:a16="http://schemas.microsoft.com/office/drawing/2014/main" id="{5F500600-FAD6-FDA5-996A-1296BEEDC3CC}"/>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5693512" y="4122129"/>
            <a:ext cx="731520" cy="731520"/>
          </a:xfrm>
          <a:prstGeom prst="rect">
            <a:avLst/>
          </a:prstGeom>
        </p:spPr>
      </p:pic>
      <p:pic>
        <p:nvPicPr>
          <p:cNvPr id="12" name="Graphic 19" descr="Warning with solid fill">
            <a:extLst>
              <a:ext uri="{FF2B5EF4-FFF2-40B4-BE49-F238E27FC236}">
                <a16:creationId xmlns:a16="http://schemas.microsoft.com/office/drawing/2014/main" id="{058EAEAB-6C6B-6B67-124E-AAA7915D479F}"/>
              </a:ext>
            </a:extLst>
          </p:cNvPr>
          <p:cNvPicPr>
            <a:picLocks noChangeAspect="1"/>
          </p:cNvPicPr>
          <p:nvPr/>
        </p:nvPicPr>
        <p:blipFill>
          <a:blip>
            <a:extLst>
              <a:ext uri="{96DAC541-7B7A-43D3-8B79-37D633B846F1}">
                <asvg:svgBlip xmlns:asvg="http://schemas.microsoft.com/office/drawing/2016/SVG/main" r:embed="rId12"/>
              </a:ext>
            </a:extLst>
          </a:blip>
          <a:stretch>
            <a:fillRect/>
          </a:stretch>
        </p:blipFill>
        <p:spPr>
          <a:xfrm>
            <a:off x="7914643" y="1283495"/>
            <a:ext cx="731520" cy="731520"/>
          </a:xfrm>
          <a:prstGeom prst="rect">
            <a:avLst/>
          </a:prstGeom>
        </p:spPr>
      </p:pic>
      <p:pic>
        <p:nvPicPr>
          <p:cNvPr id="13" name="Graphic 21" descr="Inbox Check with solid fill">
            <a:extLst>
              <a:ext uri="{FF2B5EF4-FFF2-40B4-BE49-F238E27FC236}">
                <a16:creationId xmlns:a16="http://schemas.microsoft.com/office/drawing/2014/main" id="{537D76A0-5ADC-5564-C1A9-F8F90CA94B76}"/>
              </a:ext>
            </a:extLst>
          </p:cNvPr>
          <p:cNvPicPr>
            <a:picLocks noChangeAspect="1"/>
          </p:cNvPicPr>
          <p:nvPr/>
        </p:nvPicPr>
        <p:blipFill>
          <a:blip>
            <a:extLst>
              <a:ext uri="{96DAC541-7B7A-43D3-8B79-37D633B846F1}">
                <asvg:svgBlip xmlns:asvg="http://schemas.microsoft.com/office/drawing/2016/SVG/main" r:embed="rId13"/>
              </a:ext>
            </a:extLst>
          </a:blip>
          <a:stretch>
            <a:fillRect/>
          </a:stretch>
        </p:blipFill>
        <p:spPr>
          <a:xfrm>
            <a:off x="5693512" y="1119374"/>
            <a:ext cx="731520" cy="731520"/>
          </a:xfrm>
          <a:prstGeom prst="rect">
            <a:avLst/>
          </a:prstGeom>
        </p:spPr>
      </p:pic>
      <p:sp>
        <p:nvSpPr>
          <p:cNvPr id="16" name="TextBox 15">
            <a:extLst>
              <a:ext uri="{FF2B5EF4-FFF2-40B4-BE49-F238E27FC236}">
                <a16:creationId xmlns:a16="http://schemas.microsoft.com/office/drawing/2014/main" id="{D67B2A8D-22E9-1059-1F08-D15139E0F911}"/>
              </a:ext>
            </a:extLst>
          </p:cNvPr>
          <p:cNvSpPr txBox="1"/>
          <p:nvPr/>
        </p:nvSpPr>
        <p:spPr>
          <a:xfrm>
            <a:off x="844654" y="1197072"/>
            <a:ext cx="4017448" cy="3785652"/>
          </a:xfrm>
          <a:prstGeom prst="rect">
            <a:avLst/>
          </a:prstGeom>
          <a:noFill/>
        </p:spPr>
        <p:txBody>
          <a:bodyPr wrap="square" rtlCol="0">
            <a:spAutoFit/>
          </a:bodyPr>
          <a:lstStyle/>
          <a:p>
            <a:r>
              <a:rPr lang="en-GB" sz="8000" b="1" dirty="0">
                <a:solidFill>
                  <a:srgbClr val="471D45"/>
                </a:solidFill>
                <a:latin typeface="Geist Black" pitchFamily="2" charset="77"/>
                <a:ea typeface="Geist Black" pitchFamily="2" charset="77"/>
                <a:cs typeface="Geist Black" pitchFamily="2" charset="77"/>
              </a:rPr>
              <a:t>What we’ll cover:</a:t>
            </a:r>
            <a:endParaRPr lang="en-US" sz="8000" b="1" dirty="0">
              <a:solidFill>
                <a:srgbClr val="471D45"/>
              </a:solidFill>
              <a:latin typeface="Geist Black" pitchFamily="2" charset="77"/>
              <a:ea typeface="Geist Black" pitchFamily="2" charset="77"/>
              <a:cs typeface="Geist Black" pitchFamily="2" charset="77"/>
            </a:endParaRPr>
          </a:p>
        </p:txBody>
      </p:sp>
    </p:spTree>
    <p:extLst>
      <p:ext uri="{BB962C8B-B14F-4D97-AF65-F5344CB8AC3E}">
        <p14:creationId xmlns:p14="http://schemas.microsoft.com/office/powerpoint/2010/main" val="26354844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2">
            <a:extLst>
              <a:ext uri="{FF2B5EF4-FFF2-40B4-BE49-F238E27FC236}">
                <a16:creationId xmlns:a16="http://schemas.microsoft.com/office/drawing/2014/main" id="{B82A6F17-A973-F3E8-DB84-B3B5A1CBE506}"/>
              </a:ext>
            </a:extLst>
          </p:cNvPr>
          <p:cNvSpPr txBox="1"/>
          <p:nvPr/>
        </p:nvSpPr>
        <p:spPr>
          <a:xfrm>
            <a:off x="6629732" y="4670106"/>
            <a:ext cx="4952668" cy="92333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b="0" i="0" u="none" strike="noStrike" kern="1200" cap="none" spc="0" normalizeH="0" baseline="0" noProof="0" dirty="0">
                <a:ln>
                  <a:noFill/>
                </a:ln>
                <a:solidFill>
                  <a:schemeClr val="bg1">
                    <a:lumMod val="95000"/>
                  </a:schemeClr>
                </a:solidFill>
                <a:effectLst/>
                <a:uLnTx/>
                <a:uFillTx/>
                <a:latin typeface="Geist Medium" panose="020B0604020202020204" charset="0"/>
                <a:ea typeface="Geist Medium" panose="020B0604020202020204" charset="0"/>
                <a:cs typeface="Geist Medium" panose="020B0604020202020204" charset="0"/>
              </a:rPr>
              <a:t>In high-risk industries, even a small omission is not a documentation error – it is a hazard with professional-looking formatting. </a:t>
            </a:r>
          </a:p>
        </p:txBody>
      </p:sp>
      <p:graphicFrame>
        <p:nvGraphicFramePr>
          <p:cNvPr id="16" name="Diagram 15">
            <a:extLst>
              <a:ext uri="{FF2B5EF4-FFF2-40B4-BE49-F238E27FC236}">
                <a16:creationId xmlns:a16="http://schemas.microsoft.com/office/drawing/2014/main" id="{7ABCD4C5-2914-D337-2E37-FB56124B4A89}"/>
              </a:ext>
            </a:extLst>
          </p:cNvPr>
          <p:cNvGraphicFramePr/>
          <p:nvPr>
            <p:extLst>
              <p:ext uri="{D42A27DB-BD31-4B8C-83A1-F6EECF244321}">
                <p14:modId xmlns:p14="http://schemas.microsoft.com/office/powerpoint/2010/main" val="2507442913"/>
              </p:ext>
            </p:extLst>
          </p:nvPr>
        </p:nvGraphicFramePr>
        <p:xfrm>
          <a:off x="227135" y="523247"/>
          <a:ext cx="5547946" cy="251564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17" name="Diagram 16">
            <a:extLst>
              <a:ext uri="{FF2B5EF4-FFF2-40B4-BE49-F238E27FC236}">
                <a16:creationId xmlns:a16="http://schemas.microsoft.com/office/drawing/2014/main" id="{4EC656D7-112D-9080-456C-47CEC3BAB93F}"/>
              </a:ext>
            </a:extLst>
          </p:cNvPr>
          <p:cNvGraphicFramePr/>
          <p:nvPr>
            <p:extLst>
              <p:ext uri="{D42A27DB-BD31-4B8C-83A1-F6EECF244321}">
                <p14:modId xmlns:p14="http://schemas.microsoft.com/office/powerpoint/2010/main" val="2314630612"/>
              </p:ext>
            </p:extLst>
          </p:nvPr>
        </p:nvGraphicFramePr>
        <p:xfrm>
          <a:off x="235195" y="3421780"/>
          <a:ext cx="5547946" cy="2515642"/>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19" name="TextBox 18">
            <a:extLst>
              <a:ext uri="{FF2B5EF4-FFF2-40B4-BE49-F238E27FC236}">
                <a16:creationId xmlns:a16="http://schemas.microsoft.com/office/drawing/2014/main" id="{B1787D72-A4D5-52A8-2719-AEB5037D905D}"/>
              </a:ext>
            </a:extLst>
          </p:cNvPr>
          <p:cNvSpPr txBox="1"/>
          <p:nvPr/>
        </p:nvSpPr>
        <p:spPr>
          <a:xfrm>
            <a:off x="6857715" y="1114425"/>
            <a:ext cx="4810410" cy="3416320"/>
          </a:xfrm>
          <a:prstGeom prst="rect">
            <a:avLst/>
          </a:prstGeom>
          <a:noFill/>
        </p:spPr>
        <p:txBody>
          <a:bodyPr wrap="square" rtlCol="0">
            <a:spAutoFit/>
          </a:bodyPr>
          <a:lstStyle/>
          <a:p>
            <a:r>
              <a:rPr lang="en-GB" sz="7200" b="1" dirty="0">
                <a:solidFill>
                  <a:schemeClr val="bg1"/>
                </a:solidFill>
                <a:latin typeface="Geist Black" pitchFamily="2" charset="77"/>
                <a:ea typeface="Geist Black" pitchFamily="2" charset="77"/>
                <a:cs typeface="Geist Black" pitchFamily="2" charset="77"/>
              </a:rPr>
              <a:t>Two Different Tests</a:t>
            </a:r>
            <a:endParaRPr lang="en-US" sz="7200" b="1" dirty="0">
              <a:solidFill>
                <a:schemeClr val="bg1"/>
              </a:solidFill>
              <a:latin typeface="Geist Black" pitchFamily="2" charset="77"/>
              <a:ea typeface="Geist Black" pitchFamily="2" charset="77"/>
              <a:cs typeface="Geist Black" pitchFamily="2" charset="77"/>
            </a:endParaRPr>
          </a:p>
        </p:txBody>
      </p:sp>
    </p:spTree>
    <p:extLst>
      <p:ext uri="{BB962C8B-B14F-4D97-AF65-F5344CB8AC3E}">
        <p14:creationId xmlns:p14="http://schemas.microsoft.com/office/powerpoint/2010/main" val="7907617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Group 16">
            <a:extLst>
              <a:ext uri="{FF2B5EF4-FFF2-40B4-BE49-F238E27FC236}">
                <a16:creationId xmlns:a16="http://schemas.microsoft.com/office/drawing/2014/main" id="{871FB2CA-ACEE-951E-66C4-8791FF11A1CC}"/>
              </a:ext>
            </a:extLst>
          </p:cNvPr>
          <p:cNvGrpSpPr/>
          <p:nvPr/>
        </p:nvGrpSpPr>
        <p:grpSpPr>
          <a:xfrm>
            <a:off x="3729612" y="943255"/>
            <a:ext cx="6810131" cy="1231107"/>
            <a:chOff x="759361" y="1869647"/>
            <a:chExt cx="6810131" cy="1231107"/>
          </a:xfrm>
        </p:grpSpPr>
        <p:sp>
          <p:nvSpPr>
            <p:cNvPr id="21" name="TextBox 8">
              <a:extLst>
                <a:ext uri="{FF2B5EF4-FFF2-40B4-BE49-F238E27FC236}">
                  <a16:creationId xmlns:a16="http://schemas.microsoft.com/office/drawing/2014/main" id="{02F9AA71-F78C-8D7B-4C25-29E0EA7A9997}"/>
                </a:ext>
              </a:extLst>
            </p:cNvPr>
            <p:cNvSpPr txBox="1"/>
            <p:nvPr/>
          </p:nvSpPr>
          <p:spPr>
            <a:xfrm>
              <a:off x="844423" y="2700644"/>
              <a:ext cx="6248400" cy="40011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000" dirty="0">
                  <a:solidFill>
                    <a:srgbClr val="471D45"/>
                  </a:solidFill>
                  <a:latin typeface="Geist Medium" panose="020B0604020202020204" charset="0"/>
                  <a:ea typeface="Geist Medium" panose="020B0604020202020204" charset="0"/>
                  <a:cs typeface="Geist Medium" panose="020B0604020202020204" charset="0"/>
                </a:rPr>
                <a:t>Genuine value – when properly supervised</a:t>
              </a:r>
            </a:p>
          </p:txBody>
        </p:sp>
        <p:sp>
          <p:nvSpPr>
            <p:cNvPr id="22" name="TextBox 9">
              <a:extLst>
                <a:ext uri="{FF2B5EF4-FFF2-40B4-BE49-F238E27FC236}">
                  <a16:creationId xmlns:a16="http://schemas.microsoft.com/office/drawing/2014/main" id="{FF9E342A-1D05-FA3C-9F50-F98847A4DDF2}"/>
                </a:ext>
              </a:extLst>
            </p:cNvPr>
            <p:cNvSpPr txBox="1"/>
            <p:nvPr/>
          </p:nvSpPr>
          <p:spPr>
            <a:xfrm>
              <a:off x="759361" y="1869647"/>
              <a:ext cx="6810131" cy="92333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5400" b="1" dirty="0">
                  <a:solidFill>
                    <a:srgbClr val="471D45"/>
                  </a:solidFill>
                  <a:latin typeface="Geist Black" panose="020B0604020202020204" charset="0"/>
                  <a:ea typeface="Geist Black" panose="020B0604020202020204" charset="0"/>
                  <a:cs typeface="Geist Black" panose="020B0604020202020204" charset="0"/>
                </a:rPr>
                <a:t>What AI Does Well</a:t>
              </a:r>
            </a:p>
          </p:txBody>
        </p:sp>
      </p:grpSp>
      <p:grpSp>
        <p:nvGrpSpPr>
          <p:cNvPr id="18" name="Group 17">
            <a:extLst>
              <a:ext uri="{FF2B5EF4-FFF2-40B4-BE49-F238E27FC236}">
                <a16:creationId xmlns:a16="http://schemas.microsoft.com/office/drawing/2014/main" id="{A39D6D15-53F2-7F1A-158E-A9E634AF718A}"/>
              </a:ext>
            </a:extLst>
          </p:cNvPr>
          <p:cNvGrpSpPr>
            <a:grpSpLocks noChangeAspect="1"/>
          </p:cNvGrpSpPr>
          <p:nvPr/>
        </p:nvGrpSpPr>
        <p:grpSpPr>
          <a:xfrm>
            <a:off x="1545930" y="636108"/>
            <a:ext cx="1828800" cy="1828800"/>
            <a:chOff x="8191858" y="792319"/>
            <a:chExt cx="3335628" cy="3335628"/>
          </a:xfrm>
        </p:grpSpPr>
        <p:sp>
          <p:nvSpPr>
            <p:cNvPr id="19" name="Oval 18">
              <a:extLst>
                <a:ext uri="{FF2B5EF4-FFF2-40B4-BE49-F238E27FC236}">
                  <a16:creationId xmlns:a16="http://schemas.microsoft.com/office/drawing/2014/main" id="{7135731E-7D1B-9E5F-78C2-F34B28262173}"/>
                </a:ext>
              </a:extLst>
            </p:cNvPr>
            <p:cNvSpPr/>
            <p:nvPr/>
          </p:nvSpPr>
          <p:spPr>
            <a:xfrm>
              <a:off x="8191858" y="792319"/>
              <a:ext cx="3335628" cy="3335628"/>
            </a:xfrm>
            <a:prstGeom prst="ellipse">
              <a:avLst/>
            </a:prstGeom>
            <a:solidFill>
              <a:schemeClr val="bg1"/>
            </a:solidFill>
            <a:ln w="76200">
              <a:solidFill>
                <a:srgbClr val="471D4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p>
          </p:txBody>
        </p:sp>
        <p:pic>
          <p:nvPicPr>
            <p:cNvPr id="20" name="Graphic 2" descr="Inbox Check with solid fill">
              <a:extLst>
                <a:ext uri="{FF2B5EF4-FFF2-40B4-BE49-F238E27FC236}">
                  <a16:creationId xmlns:a16="http://schemas.microsoft.com/office/drawing/2014/main" id="{D34BD01E-CA26-7B1A-F6F8-631C27840879}"/>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709769" y="1252048"/>
              <a:ext cx="2261021" cy="2261021"/>
            </a:xfrm>
            <a:prstGeom prst="rect">
              <a:avLst/>
            </a:prstGeom>
          </p:spPr>
        </p:pic>
      </p:grpSp>
      <p:grpSp>
        <p:nvGrpSpPr>
          <p:cNvPr id="23" name="Group 22">
            <a:extLst>
              <a:ext uri="{FF2B5EF4-FFF2-40B4-BE49-F238E27FC236}">
                <a16:creationId xmlns:a16="http://schemas.microsoft.com/office/drawing/2014/main" id="{039E6D15-80DC-6937-6388-47BCBA53654F}"/>
              </a:ext>
            </a:extLst>
          </p:cNvPr>
          <p:cNvGrpSpPr/>
          <p:nvPr/>
        </p:nvGrpSpPr>
        <p:grpSpPr>
          <a:xfrm>
            <a:off x="8164877" y="2963264"/>
            <a:ext cx="3467204" cy="721782"/>
            <a:chOff x="6367087" y="4031830"/>
            <a:chExt cx="3769667" cy="784747"/>
          </a:xfrm>
        </p:grpSpPr>
        <p:sp>
          <p:nvSpPr>
            <p:cNvPr id="51" name="Rectangle: Rounded Corners 50">
              <a:extLst>
                <a:ext uri="{FF2B5EF4-FFF2-40B4-BE49-F238E27FC236}">
                  <a16:creationId xmlns:a16="http://schemas.microsoft.com/office/drawing/2014/main" id="{0E90256C-B1E7-40A2-AD91-A59B8F78802F}"/>
                </a:ext>
              </a:extLst>
            </p:cNvPr>
            <p:cNvSpPr/>
            <p:nvPr/>
          </p:nvSpPr>
          <p:spPr>
            <a:xfrm>
              <a:off x="6936354" y="4144069"/>
              <a:ext cx="3200400" cy="560270"/>
            </a:xfrm>
            <a:prstGeom prst="roundRect">
              <a:avLst/>
            </a:prstGeom>
            <a:solidFill>
              <a:srgbClr val="37A67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dirty="0">
                  <a:latin typeface="Geist Medium" panose="020B0604020202020204" charset="0"/>
                  <a:ea typeface="Geist Medium" panose="020B0604020202020204" charset="0"/>
                  <a:cs typeface="Geist Medium" panose="020B0604020202020204" charset="0"/>
                </a:rPr>
                <a:t>Regulatory Mapping</a:t>
              </a:r>
            </a:p>
          </p:txBody>
        </p:sp>
        <p:sp>
          <p:nvSpPr>
            <p:cNvPr id="52" name="Oval 51">
              <a:extLst>
                <a:ext uri="{FF2B5EF4-FFF2-40B4-BE49-F238E27FC236}">
                  <a16:creationId xmlns:a16="http://schemas.microsoft.com/office/drawing/2014/main" id="{0BCAB670-C016-2636-5C9A-14FBF5063F1D}"/>
                </a:ext>
              </a:extLst>
            </p:cNvPr>
            <p:cNvSpPr/>
            <p:nvPr/>
          </p:nvSpPr>
          <p:spPr>
            <a:xfrm>
              <a:off x="6367087" y="4031830"/>
              <a:ext cx="784747" cy="784747"/>
            </a:xfrm>
            <a:prstGeom prst="ellipse">
              <a:avLst/>
            </a:prstGeom>
            <a:solidFill>
              <a:srgbClr val="471D4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3" name="Graphic 24" descr="Cause And Effect with solid fill">
              <a:extLst>
                <a:ext uri="{FF2B5EF4-FFF2-40B4-BE49-F238E27FC236}">
                  <a16:creationId xmlns:a16="http://schemas.microsoft.com/office/drawing/2014/main" id="{5E2D9EB5-CC7B-BBC3-FE61-1A44D6D27022}"/>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473151" y="4155699"/>
              <a:ext cx="548640" cy="548640"/>
            </a:xfrm>
            <a:prstGeom prst="rect">
              <a:avLst/>
            </a:prstGeom>
          </p:spPr>
        </p:pic>
      </p:grpSp>
      <p:grpSp>
        <p:nvGrpSpPr>
          <p:cNvPr id="24" name="Group 23">
            <a:extLst>
              <a:ext uri="{FF2B5EF4-FFF2-40B4-BE49-F238E27FC236}">
                <a16:creationId xmlns:a16="http://schemas.microsoft.com/office/drawing/2014/main" id="{96BBCB54-D741-B6EE-ED9C-CF3BC0BE5279}"/>
              </a:ext>
            </a:extLst>
          </p:cNvPr>
          <p:cNvGrpSpPr/>
          <p:nvPr/>
        </p:nvGrpSpPr>
        <p:grpSpPr>
          <a:xfrm>
            <a:off x="554238" y="3813365"/>
            <a:ext cx="3467204" cy="721782"/>
            <a:chOff x="6367088" y="2039959"/>
            <a:chExt cx="3769667" cy="784747"/>
          </a:xfrm>
        </p:grpSpPr>
        <p:sp>
          <p:nvSpPr>
            <p:cNvPr id="48" name="Rectangle: Rounded Corners 47">
              <a:extLst>
                <a:ext uri="{FF2B5EF4-FFF2-40B4-BE49-F238E27FC236}">
                  <a16:creationId xmlns:a16="http://schemas.microsoft.com/office/drawing/2014/main" id="{E5B3A41B-0B05-75E6-BB1A-C5C17BB93DAA}"/>
                </a:ext>
              </a:extLst>
            </p:cNvPr>
            <p:cNvSpPr/>
            <p:nvPr/>
          </p:nvSpPr>
          <p:spPr>
            <a:xfrm>
              <a:off x="6936355" y="2152198"/>
              <a:ext cx="3200400" cy="560270"/>
            </a:xfrm>
            <a:prstGeom prst="roundRect">
              <a:avLst/>
            </a:prstGeom>
            <a:solidFill>
              <a:srgbClr val="37A67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1700" dirty="0">
                  <a:latin typeface="Geist Medium" panose="020B0604020202020204" charset="0"/>
                  <a:ea typeface="Geist Medium" panose="020B0604020202020204" charset="0"/>
                  <a:cs typeface="Geist Medium" panose="020B0604020202020204" charset="0"/>
                </a:rPr>
                <a:t>Template Development</a:t>
              </a:r>
            </a:p>
          </p:txBody>
        </p:sp>
        <p:sp>
          <p:nvSpPr>
            <p:cNvPr id="49" name="Oval 48">
              <a:extLst>
                <a:ext uri="{FF2B5EF4-FFF2-40B4-BE49-F238E27FC236}">
                  <a16:creationId xmlns:a16="http://schemas.microsoft.com/office/drawing/2014/main" id="{3D2463AC-DCE0-FB06-1A1A-4E840F39CEAF}"/>
                </a:ext>
              </a:extLst>
            </p:cNvPr>
            <p:cNvSpPr/>
            <p:nvPr/>
          </p:nvSpPr>
          <p:spPr>
            <a:xfrm>
              <a:off x="6367088" y="2039959"/>
              <a:ext cx="784747" cy="784747"/>
            </a:xfrm>
            <a:prstGeom prst="ellipse">
              <a:avLst/>
            </a:prstGeom>
            <a:solidFill>
              <a:srgbClr val="471D4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0" name="Graphic 26" descr="Document with solid fill">
              <a:extLst>
                <a:ext uri="{FF2B5EF4-FFF2-40B4-BE49-F238E27FC236}">
                  <a16:creationId xmlns:a16="http://schemas.microsoft.com/office/drawing/2014/main" id="{BC2E080F-DBE1-A539-C0E4-BFDC52E46248}"/>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485140" y="2148536"/>
              <a:ext cx="548640" cy="548640"/>
            </a:xfrm>
            <a:prstGeom prst="rect">
              <a:avLst/>
            </a:prstGeom>
          </p:spPr>
        </p:pic>
      </p:grpSp>
      <p:grpSp>
        <p:nvGrpSpPr>
          <p:cNvPr id="25" name="Group 24">
            <a:extLst>
              <a:ext uri="{FF2B5EF4-FFF2-40B4-BE49-F238E27FC236}">
                <a16:creationId xmlns:a16="http://schemas.microsoft.com/office/drawing/2014/main" id="{7235C880-6FAD-A486-AECA-2EF6F1B8B9D6}"/>
              </a:ext>
            </a:extLst>
          </p:cNvPr>
          <p:cNvGrpSpPr/>
          <p:nvPr/>
        </p:nvGrpSpPr>
        <p:grpSpPr>
          <a:xfrm>
            <a:off x="4364067" y="2980474"/>
            <a:ext cx="3467205" cy="721782"/>
            <a:chOff x="6367087" y="3036626"/>
            <a:chExt cx="3769669" cy="784747"/>
          </a:xfrm>
        </p:grpSpPr>
        <p:sp>
          <p:nvSpPr>
            <p:cNvPr id="45" name="Rectangle: Rounded Corners 44">
              <a:extLst>
                <a:ext uri="{FF2B5EF4-FFF2-40B4-BE49-F238E27FC236}">
                  <a16:creationId xmlns:a16="http://schemas.microsoft.com/office/drawing/2014/main" id="{BF0967B8-18F8-A8E7-0479-3BBF51C63014}"/>
                </a:ext>
              </a:extLst>
            </p:cNvPr>
            <p:cNvSpPr/>
            <p:nvPr/>
          </p:nvSpPr>
          <p:spPr>
            <a:xfrm>
              <a:off x="6936355" y="3148133"/>
              <a:ext cx="3200401" cy="560270"/>
            </a:xfrm>
            <a:prstGeom prst="roundRect">
              <a:avLst/>
            </a:prstGeom>
            <a:solidFill>
              <a:srgbClr val="37A67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1700" dirty="0">
                  <a:latin typeface="Geist Medium" panose="020B0604020202020204" charset="0"/>
                  <a:ea typeface="Geist Medium" panose="020B0604020202020204" charset="0"/>
                  <a:cs typeface="Geist Medium" panose="020B0604020202020204" charset="0"/>
                </a:rPr>
                <a:t>Formatting Consistency</a:t>
              </a:r>
            </a:p>
          </p:txBody>
        </p:sp>
        <p:sp>
          <p:nvSpPr>
            <p:cNvPr id="46" name="Oval 45">
              <a:extLst>
                <a:ext uri="{FF2B5EF4-FFF2-40B4-BE49-F238E27FC236}">
                  <a16:creationId xmlns:a16="http://schemas.microsoft.com/office/drawing/2014/main" id="{D6309686-A908-9D54-DCB2-F78D72FBED11}"/>
                </a:ext>
              </a:extLst>
            </p:cNvPr>
            <p:cNvSpPr/>
            <p:nvPr/>
          </p:nvSpPr>
          <p:spPr>
            <a:xfrm>
              <a:off x="6367087" y="3036626"/>
              <a:ext cx="784747" cy="784747"/>
            </a:xfrm>
            <a:prstGeom prst="ellipse">
              <a:avLst/>
            </a:prstGeom>
            <a:solidFill>
              <a:srgbClr val="471D4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47" name="Graphic 28" descr="Clipboard Checked with solid fill">
              <a:extLst>
                <a:ext uri="{FF2B5EF4-FFF2-40B4-BE49-F238E27FC236}">
                  <a16:creationId xmlns:a16="http://schemas.microsoft.com/office/drawing/2014/main" id="{1A114F1F-A529-3A45-53F3-BCE9DC141ADD}"/>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6487196" y="3135969"/>
              <a:ext cx="548640" cy="548640"/>
            </a:xfrm>
            <a:prstGeom prst="rect">
              <a:avLst/>
            </a:prstGeom>
          </p:spPr>
        </p:pic>
      </p:grpSp>
      <p:grpSp>
        <p:nvGrpSpPr>
          <p:cNvPr id="26" name="Group 25">
            <a:extLst>
              <a:ext uri="{FF2B5EF4-FFF2-40B4-BE49-F238E27FC236}">
                <a16:creationId xmlns:a16="http://schemas.microsoft.com/office/drawing/2014/main" id="{0CE774AD-45A9-F1A2-6C47-C11BBB91DC10}"/>
              </a:ext>
            </a:extLst>
          </p:cNvPr>
          <p:cNvGrpSpPr/>
          <p:nvPr/>
        </p:nvGrpSpPr>
        <p:grpSpPr>
          <a:xfrm>
            <a:off x="4370744" y="3801077"/>
            <a:ext cx="3460528" cy="721782"/>
            <a:chOff x="1571590" y="4048157"/>
            <a:chExt cx="3762409" cy="784747"/>
          </a:xfrm>
        </p:grpSpPr>
        <p:grpSp>
          <p:nvGrpSpPr>
            <p:cNvPr id="41" name="Group 40">
              <a:extLst>
                <a:ext uri="{FF2B5EF4-FFF2-40B4-BE49-F238E27FC236}">
                  <a16:creationId xmlns:a16="http://schemas.microsoft.com/office/drawing/2014/main" id="{A3239162-84CE-6E29-8181-1370C3CADB9C}"/>
                </a:ext>
              </a:extLst>
            </p:cNvPr>
            <p:cNvGrpSpPr/>
            <p:nvPr/>
          </p:nvGrpSpPr>
          <p:grpSpPr>
            <a:xfrm>
              <a:off x="1571590" y="4048157"/>
              <a:ext cx="3762409" cy="784747"/>
              <a:chOff x="1571590" y="4048157"/>
              <a:chExt cx="3762409" cy="784747"/>
            </a:xfrm>
          </p:grpSpPr>
          <p:sp>
            <p:nvSpPr>
              <p:cNvPr id="43" name="Rectangle: Rounded Corners 42">
                <a:extLst>
                  <a:ext uri="{FF2B5EF4-FFF2-40B4-BE49-F238E27FC236}">
                    <a16:creationId xmlns:a16="http://schemas.microsoft.com/office/drawing/2014/main" id="{5D09791B-86D5-1B21-E666-75C3380FDFDF}"/>
                  </a:ext>
                </a:extLst>
              </p:cNvPr>
              <p:cNvSpPr/>
              <p:nvPr/>
            </p:nvSpPr>
            <p:spPr>
              <a:xfrm>
                <a:off x="2133599" y="4160396"/>
                <a:ext cx="3200400" cy="560270"/>
              </a:xfrm>
              <a:prstGeom prst="roundRect">
                <a:avLst/>
              </a:prstGeom>
              <a:solidFill>
                <a:srgbClr val="37A67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dirty="0">
                    <a:latin typeface="Geist Medium" panose="020B0604020202020204" charset="0"/>
                    <a:ea typeface="Geist Medium" panose="020B0604020202020204" charset="0"/>
                    <a:cs typeface="Geist Medium" panose="020B0604020202020204" charset="0"/>
                  </a:rPr>
                  <a:t>Clarity Improvements</a:t>
                </a:r>
              </a:p>
            </p:txBody>
          </p:sp>
          <p:sp>
            <p:nvSpPr>
              <p:cNvPr id="44" name="Oval 43">
                <a:extLst>
                  <a:ext uri="{FF2B5EF4-FFF2-40B4-BE49-F238E27FC236}">
                    <a16:creationId xmlns:a16="http://schemas.microsoft.com/office/drawing/2014/main" id="{73324E71-B3D6-D1C8-E1B2-4A0B1B1E3D63}"/>
                  </a:ext>
                </a:extLst>
              </p:cNvPr>
              <p:cNvSpPr/>
              <p:nvPr/>
            </p:nvSpPr>
            <p:spPr>
              <a:xfrm>
                <a:off x="1571590" y="4048157"/>
                <a:ext cx="784747" cy="784747"/>
              </a:xfrm>
              <a:prstGeom prst="ellipse">
                <a:avLst/>
              </a:prstGeom>
              <a:solidFill>
                <a:srgbClr val="471D4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p>
            </p:txBody>
          </p:sp>
        </p:grpSp>
        <p:pic>
          <p:nvPicPr>
            <p:cNvPr id="42" name="Graphic 30" descr="Magnifying glass with solid fill">
              <a:extLst>
                <a:ext uri="{FF2B5EF4-FFF2-40B4-BE49-F238E27FC236}">
                  <a16:creationId xmlns:a16="http://schemas.microsoft.com/office/drawing/2014/main" id="{DBC07247-7923-E19B-4FD2-504D61CBFA58}"/>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1679287" y="4161670"/>
              <a:ext cx="548640" cy="548640"/>
            </a:xfrm>
            <a:prstGeom prst="rect">
              <a:avLst/>
            </a:prstGeom>
          </p:spPr>
        </p:pic>
      </p:grpSp>
      <p:grpSp>
        <p:nvGrpSpPr>
          <p:cNvPr id="27" name="Group 26">
            <a:extLst>
              <a:ext uri="{FF2B5EF4-FFF2-40B4-BE49-F238E27FC236}">
                <a16:creationId xmlns:a16="http://schemas.microsoft.com/office/drawing/2014/main" id="{C00E8D63-4BBA-B7C2-E1F0-4CA312029496}"/>
              </a:ext>
            </a:extLst>
          </p:cNvPr>
          <p:cNvGrpSpPr/>
          <p:nvPr/>
        </p:nvGrpSpPr>
        <p:grpSpPr>
          <a:xfrm>
            <a:off x="554239" y="4632328"/>
            <a:ext cx="3460527" cy="721782"/>
            <a:chOff x="1571591" y="3029767"/>
            <a:chExt cx="3762408" cy="784747"/>
          </a:xfrm>
        </p:grpSpPr>
        <p:grpSp>
          <p:nvGrpSpPr>
            <p:cNvPr id="37" name="Group 36">
              <a:extLst>
                <a:ext uri="{FF2B5EF4-FFF2-40B4-BE49-F238E27FC236}">
                  <a16:creationId xmlns:a16="http://schemas.microsoft.com/office/drawing/2014/main" id="{7287503E-DD8E-1575-81C3-23261979A3DC}"/>
                </a:ext>
              </a:extLst>
            </p:cNvPr>
            <p:cNvGrpSpPr/>
            <p:nvPr/>
          </p:nvGrpSpPr>
          <p:grpSpPr>
            <a:xfrm>
              <a:off x="1571591" y="3029767"/>
              <a:ext cx="3762408" cy="784747"/>
              <a:chOff x="1571591" y="3029767"/>
              <a:chExt cx="3762408" cy="784747"/>
            </a:xfrm>
          </p:grpSpPr>
          <p:sp>
            <p:nvSpPr>
              <p:cNvPr id="39" name="Rectangle: Rounded Corners 38">
                <a:extLst>
                  <a:ext uri="{FF2B5EF4-FFF2-40B4-BE49-F238E27FC236}">
                    <a16:creationId xmlns:a16="http://schemas.microsoft.com/office/drawing/2014/main" id="{D53D7164-FA02-5B9E-CBAA-3F380DB0858E}"/>
                  </a:ext>
                </a:extLst>
              </p:cNvPr>
              <p:cNvSpPr/>
              <p:nvPr/>
            </p:nvSpPr>
            <p:spPr>
              <a:xfrm>
                <a:off x="2133599" y="3156297"/>
                <a:ext cx="3200400" cy="560270"/>
              </a:xfrm>
              <a:prstGeom prst="roundRect">
                <a:avLst/>
              </a:prstGeom>
              <a:solidFill>
                <a:srgbClr val="37A67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dirty="0">
                    <a:latin typeface="Geist Medium" panose="020B0604020202020204" charset="0"/>
                    <a:ea typeface="Geist Medium" panose="020B0604020202020204" charset="0"/>
                    <a:cs typeface="Geist Medium" panose="020B0604020202020204" charset="0"/>
                  </a:rPr>
                  <a:t>Drafting Speed</a:t>
                </a:r>
              </a:p>
            </p:txBody>
          </p:sp>
          <p:sp>
            <p:nvSpPr>
              <p:cNvPr id="40" name="Oval 39">
                <a:extLst>
                  <a:ext uri="{FF2B5EF4-FFF2-40B4-BE49-F238E27FC236}">
                    <a16:creationId xmlns:a16="http://schemas.microsoft.com/office/drawing/2014/main" id="{D0078BEB-1407-0308-F47D-E7A08B26C631}"/>
                  </a:ext>
                </a:extLst>
              </p:cNvPr>
              <p:cNvSpPr/>
              <p:nvPr/>
            </p:nvSpPr>
            <p:spPr>
              <a:xfrm>
                <a:off x="1571591" y="3029767"/>
                <a:ext cx="784747" cy="784747"/>
              </a:xfrm>
              <a:prstGeom prst="ellipse">
                <a:avLst/>
              </a:prstGeom>
              <a:solidFill>
                <a:srgbClr val="471D4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p>
            </p:txBody>
          </p:sp>
        </p:grpSp>
        <p:pic>
          <p:nvPicPr>
            <p:cNvPr id="38" name="Graphic 32" descr="Fast Forward with solid fill">
              <a:extLst>
                <a:ext uri="{FF2B5EF4-FFF2-40B4-BE49-F238E27FC236}">
                  <a16:creationId xmlns:a16="http://schemas.microsoft.com/office/drawing/2014/main" id="{9A8F2648-DADA-19EB-C148-47438AB6AB8E}"/>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1712212" y="3148133"/>
              <a:ext cx="548640" cy="548640"/>
            </a:xfrm>
            <a:prstGeom prst="rect">
              <a:avLst/>
            </a:prstGeom>
          </p:spPr>
        </p:pic>
      </p:grpSp>
      <p:grpSp>
        <p:nvGrpSpPr>
          <p:cNvPr id="28" name="Group 27">
            <a:extLst>
              <a:ext uri="{FF2B5EF4-FFF2-40B4-BE49-F238E27FC236}">
                <a16:creationId xmlns:a16="http://schemas.microsoft.com/office/drawing/2014/main" id="{B33EC31C-3916-8030-A8F7-5C186ACD96A7}"/>
              </a:ext>
            </a:extLst>
          </p:cNvPr>
          <p:cNvGrpSpPr/>
          <p:nvPr/>
        </p:nvGrpSpPr>
        <p:grpSpPr>
          <a:xfrm>
            <a:off x="554239" y="2980474"/>
            <a:ext cx="3460528" cy="721782"/>
            <a:chOff x="1571590" y="2051538"/>
            <a:chExt cx="3762409" cy="784747"/>
          </a:xfrm>
        </p:grpSpPr>
        <p:grpSp>
          <p:nvGrpSpPr>
            <p:cNvPr id="33" name="Group 32">
              <a:extLst>
                <a:ext uri="{FF2B5EF4-FFF2-40B4-BE49-F238E27FC236}">
                  <a16:creationId xmlns:a16="http://schemas.microsoft.com/office/drawing/2014/main" id="{A749859A-09F0-E61D-82A0-489105E596BD}"/>
                </a:ext>
              </a:extLst>
            </p:cNvPr>
            <p:cNvGrpSpPr/>
            <p:nvPr/>
          </p:nvGrpSpPr>
          <p:grpSpPr>
            <a:xfrm>
              <a:off x="1571590" y="2051538"/>
              <a:ext cx="3762409" cy="784747"/>
              <a:chOff x="1571590" y="2051538"/>
              <a:chExt cx="3762409" cy="784747"/>
            </a:xfrm>
          </p:grpSpPr>
          <p:sp>
            <p:nvSpPr>
              <p:cNvPr id="35" name="Rectangle: Rounded Corners 34">
                <a:extLst>
                  <a:ext uri="{FF2B5EF4-FFF2-40B4-BE49-F238E27FC236}">
                    <a16:creationId xmlns:a16="http://schemas.microsoft.com/office/drawing/2014/main" id="{C4F896A2-5D93-D791-F248-3E4DBCED43E6}"/>
                  </a:ext>
                </a:extLst>
              </p:cNvPr>
              <p:cNvSpPr/>
              <p:nvPr/>
            </p:nvSpPr>
            <p:spPr>
              <a:xfrm>
                <a:off x="2133599" y="2152198"/>
                <a:ext cx="3200400" cy="560270"/>
              </a:xfrm>
              <a:prstGeom prst="roundRect">
                <a:avLst/>
              </a:prstGeom>
              <a:solidFill>
                <a:srgbClr val="37A67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dirty="0">
                    <a:latin typeface="Geist Medium" panose="020B0604020202020204" charset="0"/>
                    <a:ea typeface="Geist Medium" panose="020B0604020202020204" charset="0"/>
                    <a:cs typeface="Geist Medium" panose="020B0604020202020204" charset="0"/>
                  </a:rPr>
                  <a:t>Brainstorming</a:t>
                </a:r>
              </a:p>
            </p:txBody>
          </p:sp>
          <p:sp>
            <p:nvSpPr>
              <p:cNvPr id="36" name="Oval 35">
                <a:extLst>
                  <a:ext uri="{FF2B5EF4-FFF2-40B4-BE49-F238E27FC236}">
                    <a16:creationId xmlns:a16="http://schemas.microsoft.com/office/drawing/2014/main" id="{ED986022-1B32-6215-C551-852A7DBB16EC}"/>
                  </a:ext>
                </a:extLst>
              </p:cNvPr>
              <p:cNvSpPr/>
              <p:nvPr/>
            </p:nvSpPr>
            <p:spPr>
              <a:xfrm>
                <a:off x="1571590" y="2051538"/>
                <a:ext cx="784747" cy="784747"/>
              </a:xfrm>
              <a:prstGeom prst="ellipse">
                <a:avLst/>
              </a:prstGeom>
              <a:solidFill>
                <a:srgbClr val="471D4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grpSp>
        <p:pic>
          <p:nvPicPr>
            <p:cNvPr id="34" name="Graphic 34" descr="Brain with solid fill">
              <a:extLst>
                <a:ext uri="{FF2B5EF4-FFF2-40B4-BE49-F238E27FC236}">
                  <a16:creationId xmlns:a16="http://schemas.microsoft.com/office/drawing/2014/main" id="{02B2C355-9FDF-998A-AB4B-EF50F5E46849}"/>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1672297" y="2160431"/>
              <a:ext cx="548640" cy="548640"/>
            </a:xfrm>
            <a:prstGeom prst="rect">
              <a:avLst/>
            </a:prstGeom>
          </p:spPr>
        </p:pic>
      </p:grpSp>
      <p:grpSp>
        <p:nvGrpSpPr>
          <p:cNvPr id="29" name="Group 28">
            <a:extLst>
              <a:ext uri="{FF2B5EF4-FFF2-40B4-BE49-F238E27FC236}">
                <a16:creationId xmlns:a16="http://schemas.microsoft.com/office/drawing/2014/main" id="{1ECDBCCC-055B-501E-EA61-F2D4A830C38E}"/>
              </a:ext>
            </a:extLst>
          </p:cNvPr>
          <p:cNvGrpSpPr/>
          <p:nvPr/>
        </p:nvGrpSpPr>
        <p:grpSpPr>
          <a:xfrm>
            <a:off x="8164877" y="3796900"/>
            <a:ext cx="3467204" cy="721782"/>
            <a:chOff x="6367087" y="4031830"/>
            <a:chExt cx="3769667" cy="784747"/>
          </a:xfrm>
        </p:grpSpPr>
        <p:sp>
          <p:nvSpPr>
            <p:cNvPr id="30" name="Rectangle: Rounded Corners 29">
              <a:extLst>
                <a:ext uri="{FF2B5EF4-FFF2-40B4-BE49-F238E27FC236}">
                  <a16:creationId xmlns:a16="http://schemas.microsoft.com/office/drawing/2014/main" id="{74049298-BD7F-0F1C-170A-7866F72EB147}"/>
                </a:ext>
              </a:extLst>
            </p:cNvPr>
            <p:cNvSpPr/>
            <p:nvPr/>
          </p:nvSpPr>
          <p:spPr>
            <a:xfrm>
              <a:off x="6936354" y="4144069"/>
              <a:ext cx="3200400" cy="560270"/>
            </a:xfrm>
            <a:prstGeom prst="roundRect">
              <a:avLst/>
            </a:prstGeom>
            <a:solidFill>
              <a:srgbClr val="37A67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dirty="0">
                  <a:latin typeface="Geist Medium" panose="020B0604020202020204" charset="0"/>
                  <a:ea typeface="Geist Medium" panose="020B0604020202020204" charset="0"/>
                  <a:cs typeface="Geist Medium" panose="020B0604020202020204" charset="0"/>
                </a:rPr>
                <a:t>Version Control</a:t>
              </a:r>
            </a:p>
          </p:txBody>
        </p:sp>
        <p:sp>
          <p:nvSpPr>
            <p:cNvPr id="31" name="Oval 30">
              <a:extLst>
                <a:ext uri="{FF2B5EF4-FFF2-40B4-BE49-F238E27FC236}">
                  <a16:creationId xmlns:a16="http://schemas.microsoft.com/office/drawing/2014/main" id="{BBA0F54D-9FEB-ED6F-6FAB-D4A393F74C67}"/>
                </a:ext>
              </a:extLst>
            </p:cNvPr>
            <p:cNvSpPr/>
            <p:nvPr/>
          </p:nvSpPr>
          <p:spPr>
            <a:xfrm>
              <a:off x="6367087" y="4031830"/>
              <a:ext cx="784747" cy="784747"/>
            </a:xfrm>
            <a:prstGeom prst="ellipse">
              <a:avLst/>
            </a:prstGeom>
            <a:solidFill>
              <a:srgbClr val="471D4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p>
          </p:txBody>
        </p:sp>
        <p:pic>
          <p:nvPicPr>
            <p:cNvPr id="32" name="Graphic 39" descr="Circles with arrows with solid fill">
              <a:extLst>
                <a:ext uri="{FF2B5EF4-FFF2-40B4-BE49-F238E27FC236}">
                  <a16:creationId xmlns:a16="http://schemas.microsoft.com/office/drawing/2014/main" id="{A4208210-57F2-FC17-8607-9B36DAF4B62C}"/>
                </a:ext>
              </a:extLst>
            </p:cNvPr>
            <p:cNvPicPr>
              <a:picLocks noChangeAspect="1"/>
            </p:cNvPicPr>
            <p:nvPr/>
          </p:nvPicPr>
          <p:blipFill>
            <a:blip>
              <a:extLst>
                <a:ext uri="{96DAC541-7B7A-43D3-8B79-37D633B846F1}">
                  <asvg:svgBlip xmlns:asvg="http://schemas.microsoft.com/office/drawing/2016/SVG/main" r:embed="rId10"/>
                </a:ext>
              </a:extLst>
            </a:blip>
            <a:srcRect/>
            <a:stretch/>
          </p:blipFill>
          <p:spPr>
            <a:xfrm>
              <a:off x="6473151" y="4155699"/>
              <a:ext cx="548640" cy="548640"/>
            </a:xfrm>
            <a:prstGeom prst="rect">
              <a:avLst/>
            </a:prstGeom>
          </p:spPr>
        </p:pic>
      </p:grpSp>
    </p:spTree>
    <p:extLst>
      <p:ext uri="{BB962C8B-B14F-4D97-AF65-F5344CB8AC3E}">
        <p14:creationId xmlns:p14="http://schemas.microsoft.com/office/powerpoint/2010/main" val="33169877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3BD1B5-31CC-0675-8186-565B4C998BD8}"/>
            </a:ext>
          </a:extLst>
        </p:cNvPr>
        <p:cNvGrpSpPr/>
        <p:nvPr/>
      </p:nvGrpSpPr>
      <p:grpSpPr>
        <a:xfrm>
          <a:off x="0" y="0"/>
          <a:ext cx="0" cy="0"/>
          <a:chOff x="0" y="0"/>
          <a:chExt cx="0" cy="0"/>
        </a:xfrm>
      </p:grpSpPr>
      <p:sp>
        <p:nvSpPr>
          <p:cNvPr id="14" name="TextBox 2">
            <a:extLst>
              <a:ext uri="{FF2B5EF4-FFF2-40B4-BE49-F238E27FC236}">
                <a16:creationId xmlns:a16="http://schemas.microsoft.com/office/drawing/2014/main" id="{5D4AEAEC-9226-3676-786B-45C5EAF9C48C}"/>
              </a:ext>
            </a:extLst>
          </p:cNvPr>
          <p:cNvSpPr txBox="1"/>
          <p:nvPr/>
        </p:nvSpPr>
        <p:spPr>
          <a:xfrm>
            <a:off x="6629732" y="4670106"/>
            <a:ext cx="4952668" cy="36933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b="0" i="0" u="none" strike="noStrike" kern="1200" cap="none" spc="0" normalizeH="0" baseline="0" noProof="0" dirty="0">
                <a:ln>
                  <a:noFill/>
                </a:ln>
                <a:solidFill>
                  <a:schemeClr val="bg1">
                    <a:lumMod val="95000"/>
                  </a:schemeClr>
                </a:solidFill>
                <a:effectLst/>
                <a:uLnTx/>
                <a:uFillTx/>
                <a:latin typeface="Geist Medium" panose="020B0604020202020204" charset="0"/>
                <a:ea typeface="Geist Medium" panose="020B0604020202020204" charset="0"/>
                <a:cs typeface="Geist Medium" panose="020B0604020202020204" charset="0"/>
              </a:rPr>
              <a:t>The 7 failure modes that AI cannot resolve.</a:t>
            </a:r>
          </a:p>
        </p:txBody>
      </p:sp>
      <p:sp>
        <p:nvSpPr>
          <p:cNvPr id="19" name="TextBox 18">
            <a:extLst>
              <a:ext uri="{FF2B5EF4-FFF2-40B4-BE49-F238E27FC236}">
                <a16:creationId xmlns:a16="http://schemas.microsoft.com/office/drawing/2014/main" id="{2D2DE352-AF36-1375-6867-943619404B7E}"/>
              </a:ext>
            </a:extLst>
          </p:cNvPr>
          <p:cNvSpPr txBox="1"/>
          <p:nvPr/>
        </p:nvSpPr>
        <p:spPr>
          <a:xfrm>
            <a:off x="6586869" y="2914234"/>
            <a:ext cx="5038393" cy="1754326"/>
          </a:xfrm>
          <a:prstGeom prst="rect">
            <a:avLst/>
          </a:prstGeom>
          <a:noFill/>
        </p:spPr>
        <p:txBody>
          <a:bodyPr wrap="square" rtlCol="0">
            <a:spAutoFit/>
          </a:bodyPr>
          <a:lstStyle/>
          <a:p>
            <a:r>
              <a:rPr lang="en-US" sz="5400" b="1" dirty="0">
                <a:solidFill>
                  <a:schemeClr val="bg1"/>
                </a:solidFill>
                <a:latin typeface="Geist Black" pitchFamily="2" charset="77"/>
                <a:ea typeface="Geist Black" pitchFamily="2" charset="77"/>
                <a:cs typeface="Geist Black" pitchFamily="2" charset="77"/>
              </a:rPr>
              <a:t>Where AI Fails </a:t>
            </a:r>
          </a:p>
          <a:p>
            <a:r>
              <a:rPr lang="en-US" sz="5400" b="1" dirty="0">
                <a:solidFill>
                  <a:schemeClr val="bg1"/>
                </a:solidFill>
                <a:latin typeface="Geist Black" pitchFamily="2" charset="77"/>
                <a:ea typeface="Geist Black" pitchFamily="2" charset="77"/>
                <a:cs typeface="Geist Black" pitchFamily="2" charset="77"/>
              </a:rPr>
              <a:t>the Worker</a:t>
            </a:r>
          </a:p>
        </p:txBody>
      </p:sp>
      <p:grpSp>
        <p:nvGrpSpPr>
          <p:cNvPr id="2" name="Group 1">
            <a:extLst>
              <a:ext uri="{FF2B5EF4-FFF2-40B4-BE49-F238E27FC236}">
                <a16:creationId xmlns:a16="http://schemas.microsoft.com/office/drawing/2014/main" id="{7DE05160-7B9E-63E2-0D61-1405B859EF39}"/>
              </a:ext>
            </a:extLst>
          </p:cNvPr>
          <p:cNvGrpSpPr/>
          <p:nvPr/>
        </p:nvGrpSpPr>
        <p:grpSpPr>
          <a:xfrm>
            <a:off x="523875" y="1564356"/>
            <a:ext cx="4952351" cy="640080"/>
            <a:chOff x="4129451" y="1671990"/>
            <a:chExt cx="4952351" cy="640080"/>
          </a:xfrm>
        </p:grpSpPr>
        <p:pic>
          <p:nvPicPr>
            <p:cNvPr id="31" name="Graphic 18" descr="Badge 1 with solid fill">
              <a:extLst>
                <a:ext uri="{FF2B5EF4-FFF2-40B4-BE49-F238E27FC236}">
                  <a16:creationId xmlns:a16="http://schemas.microsoft.com/office/drawing/2014/main" id="{7AF6BF6B-07FF-3624-4ED0-48BF4111E5E5}"/>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129451" y="1671990"/>
              <a:ext cx="640080" cy="640080"/>
            </a:xfrm>
            <a:prstGeom prst="rect">
              <a:avLst/>
            </a:prstGeom>
          </p:spPr>
        </p:pic>
        <p:cxnSp>
          <p:nvCxnSpPr>
            <p:cNvPr id="32" name="Straight Arrow Connector 31">
              <a:extLst>
                <a:ext uri="{FF2B5EF4-FFF2-40B4-BE49-F238E27FC236}">
                  <a16:creationId xmlns:a16="http://schemas.microsoft.com/office/drawing/2014/main" id="{278602D0-44FB-33DE-C29C-30DF5EC9EBE7}"/>
                </a:ext>
              </a:extLst>
            </p:cNvPr>
            <p:cNvCxnSpPr>
              <a:cxnSpLocks/>
              <a:stCxn id="31" idx="3"/>
            </p:cNvCxnSpPr>
            <p:nvPr/>
          </p:nvCxnSpPr>
          <p:spPr>
            <a:xfrm>
              <a:off x="4769531" y="1992030"/>
              <a:ext cx="666394" cy="0"/>
            </a:xfrm>
            <a:prstGeom prst="straightConnector1">
              <a:avLst/>
            </a:prstGeom>
            <a:ln w="38100">
              <a:solidFill>
                <a:srgbClr val="1E2B3F"/>
              </a:solidFill>
              <a:tailEnd type="triangle"/>
            </a:ln>
          </p:spPr>
          <p:style>
            <a:lnRef idx="2">
              <a:schemeClr val="accent1"/>
            </a:lnRef>
            <a:fillRef idx="0">
              <a:schemeClr val="accent1"/>
            </a:fillRef>
            <a:effectRef idx="1">
              <a:schemeClr val="accent1"/>
            </a:effectRef>
            <a:fontRef idx="minor">
              <a:schemeClr val="tx1"/>
            </a:fontRef>
          </p:style>
        </p:cxnSp>
        <p:sp>
          <p:nvSpPr>
            <p:cNvPr id="33" name="TextBox 26">
              <a:extLst>
                <a:ext uri="{FF2B5EF4-FFF2-40B4-BE49-F238E27FC236}">
                  <a16:creationId xmlns:a16="http://schemas.microsoft.com/office/drawing/2014/main" id="{9ED462E3-6154-9E49-CA22-4D7C2BF64A78}"/>
                </a:ext>
              </a:extLst>
            </p:cNvPr>
            <p:cNvSpPr txBox="1"/>
            <p:nvPr/>
          </p:nvSpPr>
          <p:spPr>
            <a:xfrm>
              <a:off x="5435925" y="1805353"/>
              <a:ext cx="3645877" cy="36933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Geist Medium" panose="020B0604020202020204" charset="0"/>
                  <a:ea typeface="Geist Medium" panose="020B0604020202020204" charset="0"/>
                  <a:cs typeface="Geist Medium" panose="020B0604020202020204" charset="0"/>
                </a:rPr>
                <a:t>Cognitive Load Calibration</a:t>
              </a:r>
            </a:p>
          </p:txBody>
        </p:sp>
      </p:grpSp>
      <p:grpSp>
        <p:nvGrpSpPr>
          <p:cNvPr id="3" name="Group 2">
            <a:extLst>
              <a:ext uri="{FF2B5EF4-FFF2-40B4-BE49-F238E27FC236}">
                <a16:creationId xmlns:a16="http://schemas.microsoft.com/office/drawing/2014/main" id="{50D54D40-205C-7940-1D1C-87B191CCA74B}"/>
              </a:ext>
            </a:extLst>
          </p:cNvPr>
          <p:cNvGrpSpPr/>
          <p:nvPr/>
        </p:nvGrpSpPr>
        <p:grpSpPr>
          <a:xfrm>
            <a:off x="523875" y="2274154"/>
            <a:ext cx="4952351" cy="640080"/>
            <a:chOff x="4129451" y="2381788"/>
            <a:chExt cx="4952351" cy="640080"/>
          </a:xfrm>
        </p:grpSpPr>
        <p:pic>
          <p:nvPicPr>
            <p:cNvPr id="28" name="Graphic 14" descr="Badge with solid fill">
              <a:extLst>
                <a:ext uri="{FF2B5EF4-FFF2-40B4-BE49-F238E27FC236}">
                  <a16:creationId xmlns:a16="http://schemas.microsoft.com/office/drawing/2014/main" id="{932AA0AB-FC59-27A2-D397-002486465158}"/>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129451" y="2381788"/>
              <a:ext cx="640080" cy="640080"/>
            </a:xfrm>
            <a:prstGeom prst="rect">
              <a:avLst/>
            </a:prstGeom>
          </p:spPr>
        </p:pic>
        <p:cxnSp>
          <p:nvCxnSpPr>
            <p:cNvPr id="29" name="Straight Arrow Connector 28">
              <a:extLst>
                <a:ext uri="{FF2B5EF4-FFF2-40B4-BE49-F238E27FC236}">
                  <a16:creationId xmlns:a16="http://schemas.microsoft.com/office/drawing/2014/main" id="{17D0FCF3-7C73-44F8-58EB-21DE9674ADC4}"/>
                </a:ext>
              </a:extLst>
            </p:cNvPr>
            <p:cNvCxnSpPr>
              <a:cxnSpLocks/>
            </p:cNvCxnSpPr>
            <p:nvPr/>
          </p:nvCxnSpPr>
          <p:spPr>
            <a:xfrm>
              <a:off x="4769531" y="2707240"/>
              <a:ext cx="666394" cy="0"/>
            </a:xfrm>
            <a:prstGeom prst="straightConnector1">
              <a:avLst/>
            </a:prstGeom>
            <a:ln w="38100">
              <a:solidFill>
                <a:srgbClr val="1E2B3F"/>
              </a:solidFill>
              <a:tailEnd type="triangle"/>
            </a:ln>
          </p:spPr>
          <p:style>
            <a:lnRef idx="2">
              <a:schemeClr val="accent1"/>
            </a:lnRef>
            <a:fillRef idx="0">
              <a:schemeClr val="accent1"/>
            </a:fillRef>
            <a:effectRef idx="1">
              <a:schemeClr val="accent1"/>
            </a:effectRef>
            <a:fontRef idx="minor">
              <a:schemeClr val="tx1"/>
            </a:fontRef>
          </p:style>
        </p:cxnSp>
        <p:sp>
          <p:nvSpPr>
            <p:cNvPr id="30" name="TextBox 28">
              <a:extLst>
                <a:ext uri="{FF2B5EF4-FFF2-40B4-BE49-F238E27FC236}">
                  <a16:creationId xmlns:a16="http://schemas.microsoft.com/office/drawing/2014/main" id="{C797834D-AFF6-2060-E371-6E7D4AF5B274}"/>
                </a:ext>
              </a:extLst>
            </p:cNvPr>
            <p:cNvSpPr txBox="1"/>
            <p:nvPr/>
          </p:nvSpPr>
          <p:spPr>
            <a:xfrm>
              <a:off x="5435925" y="2520563"/>
              <a:ext cx="3645877" cy="36933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Geist Medium" panose="020B0604020202020204" charset="0"/>
                  <a:ea typeface="Geist Medium" panose="020B0604020202020204" charset="0"/>
                  <a:cs typeface="Geist Medium" panose="020B0604020202020204" charset="0"/>
                </a:rPr>
                <a:t>Decision Point Clarity</a:t>
              </a:r>
            </a:p>
          </p:txBody>
        </p:sp>
      </p:grpSp>
      <p:grpSp>
        <p:nvGrpSpPr>
          <p:cNvPr id="4" name="Group 3">
            <a:extLst>
              <a:ext uri="{FF2B5EF4-FFF2-40B4-BE49-F238E27FC236}">
                <a16:creationId xmlns:a16="http://schemas.microsoft.com/office/drawing/2014/main" id="{C8FB6289-3D2F-CCAD-827A-AF2381BC8E2D}"/>
              </a:ext>
            </a:extLst>
          </p:cNvPr>
          <p:cNvGrpSpPr/>
          <p:nvPr/>
        </p:nvGrpSpPr>
        <p:grpSpPr>
          <a:xfrm>
            <a:off x="523875" y="2983953"/>
            <a:ext cx="4952351" cy="640080"/>
            <a:chOff x="4129451" y="3091587"/>
            <a:chExt cx="4952351" cy="640080"/>
          </a:xfrm>
        </p:grpSpPr>
        <p:pic>
          <p:nvPicPr>
            <p:cNvPr id="25" name="Graphic 16" descr="Badge 3 with solid fill">
              <a:extLst>
                <a:ext uri="{FF2B5EF4-FFF2-40B4-BE49-F238E27FC236}">
                  <a16:creationId xmlns:a16="http://schemas.microsoft.com/office/drawing/2014/main" id="{60241AA4-5D2A-B3B5-4139-C755287AE0FE}"/>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4129451" y="3091587"/>
              <a:ext cx="640080" cy="640080"/>
            </a:xfrm>
            <a:prstGeom prst="rect">
              <a:avLst/>
            </a:prstGeom>
          </p:spPr>
        </p:pic>
        <p:cxnSp>
          <p:nvCxnSpPr>
            <p:cNvPr id="26" name="Straight Arrow Connector 25">
              <a:extLst>
                <a:ext uri="{FF2B5EF4-FFF2-40B4-BE49-F238E27FC236}">
                  <a16:creationId xmlns:a16="http://schemas.microsoft.com/office/drawing/2014/main" id="{32B58CEB-6205-56DB-282C-37B80E97F1D3}"/>
                </a:ext>
              </a:extLst>
            </p:cNvPr>
            <p:cNvCxnSpPr>
              <a:cxnSpLocks/>
            </p:cNvCxnSpPr>
            <p:nvPr/>
          </p:nvCxnSpPr>
          <p:spPr>
            <a:xfrm>
              <a:off x="4769531" y="3364548"/>
              <a:ext cx="666394" cy="0"/>
            </a:xfrm>
            <a:prstGeom prst="straightConnector1">
              <a:avLst/>
            </a:prstGeom>
            <a:ln w="38100">
              <a:solidFill>
                <a:srgbClr val="1E2B3F"/>
              </a:solidFill>
              <a:tailEnd type="triangle"/>
            </a:ln>
          </p:spPr>
          <p:style>
            <a:lnRef idx="2">
              <a:schemeClr val="accent1"/>
            </a:lnRef>
            <a:fillRef idx="0">
              <a:schemeClr val="accent1"/>
            </a:fillRef>
            <a:effectRef idx="1">
              <a:schemeClr val="accent1"/>
            </a:effectRef>
            <a:fontRef idx="minor">
              <a:schemeClr val="tx1"/>
            </a:fontRef>
          </p:style>
        </p:cxnSp>
        <p:sp>
          <p:nvSpPr>
            <p:cNvPr id="27" name="TextBox 30">
              <a:extLst>
                <a:ext uri="{FF2B5EF4-FFF2-40B4-BE49-F238E27FC236}">
                  <a16:creationId xmlns:a16="http://schemas.microsoft.com/office/drawing/2014/main" id="{ACFD4696-45D1-8E9D-D2F1-92B5CCE1D1B4}"/>
                </a:ext>
              </a:extLst>
            </p:cNvPr>
            <p:cNvSpPr txBox="1"/>
            <p:nvPr/>
          </p:nvSpPr>
          <p:spPr>
            <a:xfrm>
              <a:off x="5435925" y="3177871"/>
              <a:ext cx="3645877" cy="36933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Geist Medium" panose="020B0604020202020204" charset="0"/>
                  <a:ea typeface="Geist Medium" panose="020B0604020202020204" charset="0"/>
                  <a:cs typeface="Geist Medium" panose="020B0604020202020204" charset="0"/>
                </a:rPr>
                <a:t>Error-likely Situation Recognition</a:t>
              </a:r>
            </a:p>
          </p:txBody>
        </p:sp>
      </p:grpSp>
      <p:grpSp>
        <p:nvGrpSpPr>
          <p:cNvPr id="5" name="Group 4">
            <a:extLst>
              <a:ext uri="{FF2B5EF4-FFF2-40B4-BE49-F238E27FC236}">
                <a16:creationId xmlns:a16="http://schemas.microsoft.com/office/drawing/2014/main" id="{85CD4394-803B-0E8A-7125-A459D18D3A27}"/>
              </a:ext>
            </a:extLst>
          </p:cNvPr>
          <p:cNvGrpSpPr/>
          <p:nvPr/>
        </p:nvGrpSpPr>
        <p:grpSpPr>
          <a:xfrm>
            <a:off x="523875" y="3693752"/>
            <a:ext cx="4952351" cy="640080"/>
            <a:chOff x="4129451" y="3801386"/>
            <a:chExt cx="4952351" cy="640080"/>
          </a:xfrm>
        </p:grpSpPr>
        <p:pic>
          <p:nvPicPr>
            <p:cNvPr id="22" name="Graphic 11" descr="Badge 4 with solid fill">
              <a:extLst>
                <a:ext uri="{FF2B5EF4-FFF2-40B4-BE49-F238E27FC236}">
                  <a16:creationId xmlns:a16="http://schemas.microsoft.com/office/drawing/2014/main" id="{ABB09488-F412-CE6C-9BF3-F062A7B5111B}"/>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4129451" y="3801386"/>
              <a:ext cx="640080" cy="640080"/>
            </a:xfrm>
            <a:prstGeom prst="rect">
              <a:avLst/>
            </a:prstGeom>
          </p:spPr>
        </p:pic>
        <p:cxnSp>
          <p:nvCxnSpPr>
            <p:cNvPr id="23" name="Straight Arrow Connector 22">
              <a:extLst>
                <a:ext uri="{FF2B5EF4-FFF2-40B4-BE49-F238E27FC236}">
                  <a16:creationId xmlns:a16="http://schemas.microsoft.com/office/drawing/2014/main" id="{860CF37D-C8B1-CF70-F6FF-CB2E369FD510}"/>
                </a:ext>
              </a:extLst>
            </p:cNvPr>
            <p:cNvCxnSpPr>
              <a:cxnSpLocks/>
            </p:cNvCxnSpPr>
            <p:nvPr/>
          </p:nvCxnSpPr>
          <p:spPr>
            <a:xfrm>
              <a:off x="4769531" y="4076560"/>
              <a:ext cx="666394" cy="0"/>
            </a:xfrm>
            <a:prstGeom prst="straightConnector1">
              <a:avLst/>
            </a:prstGeom>
            <a:ln w="38100">
              <a:solidFill>
                <a:srgbClr val="1E2B3F"/>
              </a:solidFill>
              <a:tailEnd type="triangle"/>
            </a:ln>
          </p:spPr>
          <p:style>
            <a:lnRef idx="2">
              <a:schemeClr val="accent1"/>
            </a:lnRef>
            <a:fillRef idx="0">
              <a:schemeClr val="accent1"/>
            </a:fillRef>
            <a:effectRef idx="1">
              <a:schemeClr val="accent1"/>
            </a:effectRef>
            <a:fontRef idx="minor">
              <a:schemeClr val="tx1"/>
            </a:fontRef>
          </p:style>
        </p:cxnSp>
        <p:sp>
          <p:nvSpPr>
            <p:cNvPr id="24" name="TextBox 32">
              <a:extLst>
                <a:ext uri="{FF2B5EF4-FFF2-40B4-BE49-F238E27FC236}">
                  <a16:creationId xmlns:a16="http://schemas.microsoft.com/office/drawing/2014/main" id="{3832E467-45D5-EBBA-F0A6-D2FB9F13202A}"/>
                </a:ext>
              </a:extLst>
            </p:cNvPr>
            <p:cNvSpPr txBox="1"/>
            <p:nvPr/>
          </p:nvSpPr>
          <p:spPr>
            <a:xfrm>
              <a:off x="5435925" y="3889883"/>
              <a:ext cx="3645877" cy="36933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Geist Medium" panose="020B0604020202020204" charset="0"/>
                  <a:ea typeface="Geist Medium" panose="020B0604020202020204" charset="0"/>
                  <a:cs typeface="Geist Medium" panose="020B0604020202020204" charset="0"/>
                </a:rPr>
                <a:t>Task Boundary Recognition</a:t>
              </a:r>
            </a:p>
          </p:txBody>
        </p:sp>
      </p:grpSp>
      <p:grpSp>
        <p:nvGrpSpPr>
          <p:cNvPr id="6" name="Group 5">
            <a:extLst>
              <a:ext uri="{FF2B5EF4-FFF2-40B4-BE49-F238E27FC236}">
                <a16:creationId xmlns:a16="http://schemas.microsoft.com/office/drawing/2014/main" id="{AD16C71C-5A20-5DE0-BF93-8AB28B91F10E}"/>
              </a:ext>
            </a:extLst>
          </p:cNvPr>
          <p:cNvGrpSpPr/>
          <p:nvPr/>
        </p:nvGrpSpPr>
        <p:grpSpPr>
          <a:xfrm>
            <a:off x="523875" y="4403551"/>
            <a:ext cx="4952351" cy="640080"/>
            <a:chOff x="4129451" y="4511185"/>
            <a:chExt cx="4952351" cy="640080"/>
          </a:xfrm>
        </p:grpSpPr>
        <p:pic>
          <p:nvPicPr>
            <p:cNvPr id="18" name="Graphic 22" descr="Badge 5 with solid fill">
              <a:extLst>
                <a:ext uri="{FF2B5EF4-FFF2-40B4-BE49-F238E27FC236}">
                  <a16:creationId xmlns:a16="http://schemas.microsoft.com/office/drawing/2014/main" id="{5A78672B-2F94-2DC7-AFB6-FB0A7B3D944C}"/>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4129451" y="4511185"/>
              <a:ext cx="640080" cy="640080"/>
            </a:xfrm>
            <a:prstGeom prst="rect">
              <a:avLst/>
            </a:prstGeom>
          </p:spPr>
        </p:pic>
        <p:cxnSp>
          <p:nvCxnSpPr>
            <p:cNvPr id="20" name="Straight Arrow Connector 19">
              <a:extLst>
                <a:ext uri="{FF2B5EF4-FFF2-40B4-BE49-F238E27FC236}">
                  <a16:creationId xmlns:a16="http://schemas.microsoft.com/office/drawing/2014/main" id="{689CD748-FBB5-E69F-1195-6151BAFA2A50}"/>
                </a:ext>
              </a:extLst>
            </p:cNvPr>
            <p:cNvCxnSpPr>
              <a:cxnSpLocks/>
            </p:cNvCxnSpPr>
            <p:nvPr/>
          </p:nvCxnSpPr>
          <p:spPr>
            <a:xfrm>
              <a:off x="4769531" y="4806399"/>
              <a:ext cx="666394" cy="0"/>
            </a:xfrm>
            <a:prstGeom prst="straightConnector1">
              <a:avLst/>
            </a:prstGeom>
            <a:ln w="38100">
              <a:solidFill>
                <a:srgbClr val="1E2B3F"/>
              </a:solidFill>
              <a:tailEnd type="triangle"/>
            </a:ln>
          </p:spPr>
          <p:style>
            <a:lnRef idx="2">
              <a:schemeClr val="accent1"/>
            </a:lnRef>
            <a:fillRef idx="0">
              <a:schemeClr val="accent1"/>
            </a:fillRef>
            <a:effectRef idx="1">
              <a:schemeClr val="accent1"/>
            </a:effectRef>
            <a:fontRef idx="minor">
              <a:schemeClr val="tx1"/>
            </a:fontRef>
          </p:style>
        </p:cxnSp>
        <p:sp>
          <p:nvSpPr>
            <p:cNvPr id="21" name="TextBox 34">
              <a:extLst>
                <a:ext uri="{FF2B5EF4-FFF2-40B4-BE49-F238E27FC236}">
                  <a16:creationId xmlns:a16="http://schemas.microsoft.com/office/drawing/2014/main" id="{145FFE25-ACC3-5185-B56C-1779D0AB63C0}"/>
                </a:ext>
              </a:extLst>
            </p:cNvPr>
            <p:cNvSpPr txBox="1"/>
            <p:nvPr/>
          </p:nvSpPr>
          <p:spPr>
            <a:xfrm>
              <a:off x="5435925" y="4619722"/>
              <a:ext cx="3645877" cy="36933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Geist Medium" panose="020B0604020202020204" charset="0"/>
                  <a:ea typeface="Geist Medium" panose="020B0604020202020204" charset="0"/>
                  <a:cs typeface="Geist Medium" panose="020B0604020202020204" charset="0"/>
                </a:rPr>
                <a:t>Conditional Logic Structure</a:t>
              </a:r>
            </a:p>
          </p:txBody>
        </p:sp>
      </p:grpSp>
      <p:grpSp>
        <p:nvGrpSpPr>
          <p:cNvPr id="7" name="Group 6">
            <a:extLst>
              <a:ext uri="{FF2B5EF4-FFF2-40B4-BE49-F238E27FC236}">
                <a16:creationId xmlns:a16="http://schemas.microsoft.com/office/drawing/2014/main" id="{39E84CE5-8478-3322-E22B-0B051BBA7ED0}"/>
              </a:ext>
            </a:extLst>
          </p:cNvPr>
          <p:cNvGrpSpPr/>
          <p:nvPr/>
        </p:nvGrpSpPr>
        <p:grpSpPr>
          <a:xfrm>
            <a:off x="523875" y="5113350"/>
            <a:ext cx="4952351" cy="770107"/>
            <a:chOff x="4129451" y="5220984"/>
            <a:chExt cx="4952351" cy="770107"/>
          </a:xfrm>
        </p:grpSpPr>
        <p:pic>
          <p:nvPicPr>
            <p:cNvPr id="12" name="Graphic 9" descr="Badge 6 with solid fill">
              <a:extLst>
                <a:ext uri="{FF2B5EF4-FFF2-40B4-BE49-F238E27FC236}">
                  <a16:creationId xmlns:a16="http://schemas.microsoft.com/office/drawing/2014/main" id="{9DABE9AD-E679-3A0A-AB69-A3CA029CBC0F}"/>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4129451" y="5220984"/>
              <a:ext cx="640080" cy="640080"/>
            </a:xfrm>
            <a:prstGeom prst="rect">
              <a:avLst/>
            </a:prstGeom>
          </p:spPr>
        </p:pic>
        <p:cxnSp>
          <p:nvCxnSpPr>
            <p:cNvPr id="13" name="Straight Arrow Connector 12">
              <a:extLst>
                <a:ext uri="{FF2B5EF4-FFF2-40B4-BE49-F238E27FC236}">
                  <a16:creationId xmlns:a16="http://schemas.microsoft.com/office/drawing/2014/main" id="{5772045B-182A-4A3C-3C06-52E837724F90}"/>
                </a:ext>
              </a:extLst>
            </p:cNvPr>
            <p:cNvCxnSpPr>
              <a:cxnSpLocks/>
            </p:cNvCxnSpPr>
            <p:nvPr/>
          </p:nvCxnSpPr>
          <p:spPr>
            <a:xfrm>
              <a:off x="4769531" y="5531437"/>
              <a:ext cx="666394" cy="0"/>
            </a:xfrm>
            <a:prstGeom prst="straightConnector1">
              <a:avLst/>
            </a:prstGeom>
            <a:ln w="38100">
              <a:solidFill>
                <a:srgbClr val="1E2B3F"/>
              </a:solidFill>
              <a:tailEnd type="triangle"/>
            </a:ln>
          </p:spPr>
          <p:style>
            <a:lnRef idx="2">
              <a:schemeClr val="accent1"/>
            </a:lnRef>
            <a:fillRef idx="0">
              <a:schemeClr val="accent1"/>
            </a:fillRef>
            <a:effectRef idx="1">
              <a:schemeClr val="accent1"/>
            </a:effectRef>
            <a:fontRef idx="minor">
              <a:schemeClr val="tx1"/>
            </a:fontRef>
          </p:style>
        </p:cxnSp>
        <p:sp>
          <p:nvSpPr>
            <p:cNvPr id="15" name="TextBox 36">
              <a:extLst>
                <a:ext uri="{FF2B5EF4-FFF2-40B4-BE49-F238E27FC236}">
                  <a16:creationId xmlns:a16="http://schemas.microsoft.com/office/drawing/2014/main" id="{FCCE155D-5AAD-1F07-2245-82077CC576D5}"/>
                </a:ext>
              </a:extLst>
            </p:cNvPr>
            <p:cNvSpPr txBox="1"/>
            <p:nvPr/>
          </p:nvSpPr>
          <p:spPr>
            <a:xfrm>
              <a:off x="5435925" y="5344760"/>
              <a:ext cx="3645877"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Geist Medium" panose="020B0604020202020204" charset="0"/>
                  <a:ea typeface="Geist Medium" panose="020B0604020202020204" charset="0"/>
                  <a:cs typeface="Geist Medium" panose="020B0604020202020204" charset="0"/>
                </a:rPr>
                <a:t>Warnings and Cautions Placement</a:t>
              </a:r>
            </a:p>
          </p:txBody>
        </p:sp>
      </p:grpSp>
      <p:grpSp>
        <p:nvGrpSpPr>
          <p:cNvPr id="8" name="Group 7">
            <a:extLst>
              <a:ext uri="{FF2B5EF4-FFF2-40B4-BE49-F238E27FC236}">
                <a16:creationId xmlns:a16="http://schemas.microsoft.com/office/drawing/2014/main" id="{0F399F1E-B7C1-FCED-74D7-A14944578FB4}"/>
              </a:ext>
            </a:extLst>
          </p:cNvPr>
          <p:cNvGrpSpPr/>
          <p:nvPr/>
        </p:nvGrpSpPr>
        <p:grpSpPr>
          <a:xfrm>
            <a:off x="523875" y="5823147"/>
            <a:ext cx="4952351" cy="640080"/>
            <a:chOff x="4129451" y="5930781"/>
            <a:chExt cx="4952351" cy="640080"/>
          </a:xfrm>
        </p:grpSpPr>
        <p:pic>
          <p:nvPicPr>
            <p:cNvPr id="9" name="Graphic 20" descr="Badge 7 with solid fill">
              <a:extLst>
                <a:ext uri="{FF2B5EF4-FFF2-40B4-BE49-F238E27FC236}">
                  <a16:creationId xmlns:a16="http://schemas.microsoft.com/office/drawing/2014/main" id="{26C38EFD-06A9-F4E7-1EB4-A8722618B9BB}"/>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4129451" y="5930781"/>
              <a:ext cx="640080" cy="640080"/>
            </a:xfrm>
            <a:prstGeom prst="rect">
              <a:avLst/>
            </a:prstGeom>
          </p:spPr>
        </p:pic>
        <p:cxnSp>
          <p:nvCxnSpPr>
            <p:cNvPr id="10" name="Straight Arrow Connector 9">
              <a:extLst>
                <a:ext uri="{FF2B5EF4-FFF2-40B4-BE49-F238E27FC236}">
                  <a16:creationId xmlns:a16="http://schemas.microsoft.com/office/drawing/2014/main" id="{97DC1AEF-F50D-541F-5338-780FDC3B9616}"/>
                </a:ext>
              </a:extLst>
            </p:cNvPr>
            <p:cNvCxnSpPr>
              <a:cxnSpLocks/>
            </p:cNvCxnSpPr>
            <p:nvPr/>
          </p:nvCxnSpPr>
          <p:spPr>
            <a:xfrm>
              <a:off x="4769531" y="6235784"/>
              <a:ext cx="666394" cy="0"/>
            </a:xfrm>
            <a:prstGeom prst="straightConnector1">
              <a:avLst/>
            </a:prstGeom>
            <a:ln w="38100">
              <a:solidFill>
                <a:srgbClr val="1E2B3F"/>
              </a:solidFill>
              <a:tailEnd type="triangle"/>
            </a:ln>
          </p:spPr>
          <p:style>
            <a:lnRef idx="2">
              <a:schemeClr val="accent1"/>
            </a:lnRef>
            <a:fillRef idx="0">
              <a:schemeClr val="accent1"/>
            </a:fillRef>
            <a:effectRef idx="1">
              <a:schemeClr val="accent1"/>
            </a:effectRef>
            <a:fontRef idx="minor">
              <a:schemeClr val="tx1"/>
            </a:fontRef>
          </p:style>
        </p:cxnSp>
        <p:sp>
          <p:nvSpPr>
            <p:cNvPr id="11" name="TextBox 38">
              <a:extLst>
                <a:ext uri="{FF2B5EF4-FFF2-40B4-BE49-F238E27FC236}">
                  <a16:creationId xmlns:a16="http://schemas.microsoft.com/office/drawing/2014/main" id="{291FA7D0-B3E4-1F20-E5BA-2EBF6672F4AC}"/>
                </a:ext>
              </a:extLst>
            </p:cNvPr>
            <p:cNvSpPr txBox="1"/>
            <p:nvPr/>
          </p:nvSpPr>
          <p:spPr>
            <a:xfrm>
              <a:off x="5435925" y="6049107"/>
              <a:ext cx="3645877" cy="36933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Geist Medium" panose="020B0604020202020204" charset="0"/>
                  <a:ea typeface="Geist Medium" panose="020B0604020202020204" charset="0"/>
                  <a:cs typeface="Geist Medium" panose="020B0604020202020204" charset="0"/>
                </a:rPr>
                <a:t>Recover Step Design</a:t>
              </a:r>
            </a:p>
          </p:txBody>
        </p:sp>
      </p:grpSp>
      <p:sp>
        <p:nvSpPr>
          <p:cNvPr id="35" name="TextBox 34">
            <a:extLst>
              <a:ext uri="{FF2B5EF4-FFF2-40B4-BE49-F238E27FC236}">
                <a16:creationId xmlns:a16="http://schemas.microsoft.com/office/drawing/2014/main" id="{23EE790F-6BCB-2275-DF64-CB40F7BBA7DE}"/>
              </a:ext>
            </a:extLst>
          </p:cNvPr>
          <p:cNvSpPr txBox="1"/>
          <p:nvPr/>
        </p:nvSpPr>
        <p:spPr>
          <a:xfrm>
            <a:off x="523875" y="572272"/>
            <a:ext cx="4967767" cy="769441"/>
          </a:xfrm>
          <a:prstGeom prst="rect">
            <a:avLst/>
          </a:prstGeom>
          <a:noFill/>
        </p:spPr>
        <p:txBody>
          <a:bodyPr wrap="square" rtlCol="0">
            <a:spAutoFit/>
          </a:bodyPr>
          <a:lstStyle/>
          <a:p>
            <a:r>
              <a:rPr lang="en-GB" sz="4400" b="1" dirty="0">
                <a:solidFill>
                  <a:srgbClr val="471D45"/>
                </a:solidFill>
                <a:latin typeface="Geist Black" pitchFamily="2" charset="77"/>
                <a:ea typeface="Geist Black" pitchFamily="2" charset="77"/>
                <a:cs typeface="Geist Black" pitchFamily="2" charset="77"/>
              </a:rPr>
              <a:t>7 Failure Modes</a:t>
            </a:r>
            <a:endParaRPr lang="en-US" sz="4400" b="1" dirty="0">
              <a:solidFill>
                <a:srgbClr val="471D45"/>
              </a:solidFill>
              <a:latin typeface="Geist Black" pitchFamily="2" charset="77"/>
              <a:ea typeface="Geist Black" pitchFamily="2" charset="77"/>
              <a:cs typeface="Geist Black" pitchFamily="2" charset="77"/>
            </a:endParaRPr>
          </a:p>
        </p:txBody>
      </p:sp>
      <p:grpSp>
        <p:nvGrpSpPr>
          <p:cNvPr id="36" name="Group 35">
            <a:extLst>
              <a:ext uri="{FF2B5EF4-FFF2-40B4-BE49-F238E27FC236}">
                <a16:creationId xmlns:a16="http://schemas.microsoft.com/office/drawing/2014/main" id="{EF93DAE0-7639-F09F-A6C5-A5BB29B29C86}"/>
              </a:ext>
            </a:extLst>
          </p:cNvPr>
          <p:cNvGrpSpPr>
            <a:grpSpLocks noChangeAspect="1"/>
          </p:cNvGrpSpPr>
          <p:nvPr/>
        </p:nvGrpSpPr>
        <p:grpSpPr>
          <a:xfrm>
            <a:off x="6629732" y="967985"/>
            <a:ext cx="1828800" cy="1828800"/>
            <a:chOff x="8191858" y="792319"/>
            <a:chExt cx="3335628" cy="3335628"/>
          </a:xfrm>
        </p:grpSpPr>
        <p:sp>
          <p:nvSpPr>
            <p:cNvPr id="37" name="Oval 36">
              <a:extLst>
                <a:ext uri="{FF2B5EF4-FFF2-40B4-BE49-F238E27FC236}">
                  <a16:creationId xmlns:a16="http://schemas.microsoft.com/office/drawing/2014/main" id="{C97558E5-097B-CCEB-6CF8-DCBAF4F89073}"/>
                </a:ext>
              </a:extLst>
            </p:cNvPr>
            <p:cNvSpPr/>
            <p:nvPr/>
          </p:nvSpPr>
          <p:spPr>
            <a:xfrm>
              <a:off x="8191858" y="792319"/>
              <a:ext cx="3335628" cy="3335628"/>
            </a:xfrm>
            <a:prstGeom prst="ellipse">
              <a:avLst/>
            </a:prstGeom>
            <a:noFill/>
            <a:ln w="76200">
              <a:solidFill>
                <a:srgbClr val="1E2B3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8" name="Graphic 6" descr="Warning with solid fill">
              <a:extLst>
                <a:ext uri="{FF2B5EF4-FFF2-40B4-BE49-F238E27FC236}">
                  <a16:creationId xmlns:a16="http://schemas.microsoft.com/office/drawing/2014/main" id="{5286F033-45EE-5ED8-179C-27250B2AFF0E}"/>
                </a:ext>
              </a:extLst>
            </p:cNvPr>
            <p:cNvPicPr>
              <a:picLocks noChangeAspect="1"/>
            </p:cNvPicPr>
            <p:nvPr/>
          </p:nvPicPr>
          <p:blipFill>
            <a:blip>
              <a:extLst>
                <a:ext uri="{96DAC541-7B7A-43D3-8B79-37D633B846F1}">
                  <asvg:svgBlip xmlns:asvg="http://schemas.microsoft.com/office/drawing/2016/SVG/main" r:embed="rId10"/>
                </a:ext>
              </a:extLst>
            </a:blip>
            <a:srcRect/>
            <a:stretch/>
          </p:blipFill>
          <p:spPr>
            <a:xfrm>
              <a:off x="8729162" y="1189042"/>
              <a:ext cx="2261020" cy="2261020"/>
            </a:xfrm>
            <a:prstGeom prst="rect">
              <a:avLst/>
            </a:prstGeom>
          </p:spPr>
        </p:pic>
      </p:grpSp>
    </p:spTree>
    <p:extLst>
      <p:ext uri="{BB962C8B-B14F-4D97-AF65-F5344CB8AC3E}">
        <p14:creationId xmlns:p14="http://schemas.microsoft.com/office/powerpoint/2010/main" val="9864745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8B5C0F-9D58-FB3D-D148-943D173D1308}"/>
            </a:ext>
          </a:extLst>
        </p:cNvPr>
        <p:cNvGrpSpPr/>
        <p:nvPr/>
      </p:nvGrpSpPr>
      <p:grpSpPr>
        <a:xfrm>
          <a:off x="0" y="0"/>
          <a:ext cx="0" cy="0"/>
          <a:chOff x="0" y="0"/>
          <a:chExt cx="0" cy="0"/>
        </a:xfrm>
      </p:grpSpPr>
      <p:sp>
        <p:nvSpPr>
          <p:cNvPr id="73" name="TextBox 3">
            <a:extLst>
              <a:ext uri="{FF2B5EF4-FFF2-40B4-BE49-F238E27FC236}">
                <a16:creationId xmlns:a16="http://schemas.microsoft.com/office/drawing/2014/main" id="{55F90CC1-771B-9695-7943-BC30B60C6ECF}"/>
              </a:ext>
            </a:extLst>
          </p:cNvPr>
          <p:cNvSpPr txBox="1"/>
          <p:nvPr/>
        </p:nvSpPr>
        <p:spPr>
          <a:xfrm>
            <a:off x="4139632" y="1514396"/>
            <a:ext cx="6960462" cy="92333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5400" b="1" dirty="0">
                <a:solidFill>
                  <a:srgbClr val="1E2B3F"/>
                </a:solidFill>
                <a:latin typeface="Geist Black" panose="020B0604020202020204" charset="0"/>
                <a:ea typeface="Geist Black" panose="020B0604020202020204" charset="0"/>
                <a:cs typeface="Geist Black" panose="020B0604020202020204" charset="0"/>
              </a:rPr>
              <a:t>Case Illustrations</a:t>
            </a:r>
          </a:p>
        </p:txBody>
      </p:sp>
      <p:sp>
        <p:nvSpPr>
          <p:cNvPr id="74" name="TextBox 4">
            <a:extLst>
              <a:ext uri="{FF2B5EF4-FFF2-40B4-BE49-F238E27FC236}">
                <a16:creationId xmlns:a16="http://schemas.microsoft.com/office/drawing/2014/main" id="{9920D0FF-BBC2-5A66-8069-5C39B5B344B5}"/>
              </a:ext>
            </a:extLst>
          </p:cNvPr>
          <p:cNvSpPr txBox="1"/>
          <p:nvPr/>
        </p:nvSpPr>
        <p:spPr>
          <a:xfrm>
            <a:off x="4171823" y="2289523"/>
            <a:ext cx="5943974" cy="1015663"/>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000" dirty="0">
                <a:solidFill>
                  <a:srgbClr val="1E2B3F"/>
                </a:solidFill>
                <a:latin typeface="Geist Medium" panose="020B0604020202020204" charset="0"/>
                <a:ea typeface="Geist Medium" panose="020B0604020202020204" charset="0"/>
                <a:cs typeface="Geist Medium" panose="020B0604020202020204" charset="0"/>
              </a:rPr>
              <a:t>Real-world examples of AI-generated procedure failures and the human factored principles that could have prevented them.</a:t>
            </a:r>
          </a:p>
        </p:txBody>
      </p:sp>
      <p:grpSp>
        <p:nvGrpSpPr>
          <p:cNvPr id="75" name="Group 74">
            <a:extLst>
              <a:ext uri="{FF2B5EF4-FFF2-40B4-BE49-F238E27FC236}">
                <a16:creationId xmlns:a16="http://schemas.microsoft.com/office/drawing/2014/main" id="{21DFCEE4-2F40-B3D5-A686-3A003ABC82E0}"/>
              </a:ext>
            </a:extLst>
          </p:cNvPr>
          <p:cNvGrpSpPr>
            <a:grpSpLocks noChangeAspect="1"/>
          </p:cNvGrpSpPr>
          <p:nvPr/>
        </p:nvGrpSpPr>
        <p:grpSpPr>
          <a:xfrm>
            <a:off x="1863544" y="1421163"/>
            <a:ext cx="1828800" cy="1828800"/>
            <a:chOff x="8191858" y="792319"/>
            <a:chExt cx="3335628" cy="3335628"/>
          </a:xfrm>
        </p:grpSpPr>
        <p:sp>
          <p:nvSpPr>
            <p:cNvPr id="76" name="Oval 75">
              <a:extLst>
                <a:ext uri="{FF2B5EF4-FFF2-40B4-BE49-F238E27FC236}">
                  <a16:creationId xmlns:a16="http://schemas.microsoft.com/office/drawing/2014/main" id="{61CB63F9-E56F-1012-2D31-2F166EB1A066}"/>
                </a:ext>
              </a:extLst>
            </p:cNvPr>
            <p:cNvSpPr/>
            <p:nvPr/>
          </p:nvSpPr>
          <p:spPr>
            <a:xfrm>
              <a:off x="8191858" y="792319"/>
              <a:ext cx="3335628" cy="3335628"/>
            </a:xfrm>
            <a:prstGeom prst="ellipse">
              <a:avLst/>
            </a:prstGeom>
            <a:solidFill>
              <a:schemeClr val="bg1"/>
            </a:solidFill>
            <a:ln w="76200">
              <a:solidFill>
                <a:srgbClr val="1E2B3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77" name="Graphic 6" descr="Open book with solid fill">
              <a:extLst>
                <a:ext uri="{FF2B5EF4-FFF2-40B4-BE49-F238E27FC236}">
                  <a16:creationId xmlns:a16="http://schemas.microsoft.com/office/drawing/2014/main" id="{56C1CC57-829A-DF51-5D72-28EDF062D623}"/>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8729161" y="1329622"/>
              <a:ext cx="2261020" cy="2261020"/>
            </a:xfrm>
            <a:prstGeom prst="rect">
              <a:avLst/>
            </a:prstGeom>
          </p:spPr>
        </p:pic>
      </p:grpSp>
      <p:grpSp>
        <p:nvGrpSpPr>
          <p:cNvPr id="92" name="Group 91">
            <a:extLst>
              <a:ext uri="{FF2B5EF4-FFF2-40B4-BE49-F238E27FC236}">
                <a16:creationId xmlns:a16="http://schemas.microsoft.com/office/drawing/2014/main" id="{DF172EDC-45F5-957A-8D30-C00B79F1F1E3}"/>
              </a:ext>
            </a:extLst>
          </p:cNvPr>
          <p:cNvGrpSpPr/>
          <p:nvPr/>
        </p:nvGrpSpPr>
        <p:grpSpPr>
          <a:xfrm>
            <a:off x="327511" y="4280586"/>
            <a:ext cx="11536978" cy="771058"/>
            <a:chOff x="225102" y="3780906"/>
            <a:chExt cx="11741796" cy="784747"/>
          </a:xfrm>
        </p:grpSpPr>
        <p:grpSp>
          <p:nvGrpSpPr>
            <p:cNvPr id="78" name="Group 77">
              <a:extLst>
                <a:ext uri="{FF2B5EF4-FFF2-40B4-BE49-F238E27FC236}">
                  <a16:creationId xmlns:a16="http://schemas.microsoft.com/office/drawing/2014/main" id="{1E6CDFF4-6DD5-68A2-BB09-F1D71C6011F8}"/>
                </a:ext>
              </a:extLst>
            </p:cNvPr>
            <p:cNvGrpSpPr/>
            <p:nvPr/>
          </p:nvGrpSpPr>
          <p:grpSpPr>
            <a:xfrm>
              <a:off x="4213117" y="3780906"/>
              <a:ext cx="3769667" cy="784747"/>
              <a:chOff x="6367088" y="2039959"/>
              <a:chExt cx="3769667" cy="784747"/>
            </a:xfrm>
          </p:grpSpPr>
          <p:sp>
            <p:nvSpPr>
              <p:cNvPr id="88" name="Rectangle: Rounded Corners 87">
                <a:hlinkClick r:id="rId4" action="ppaction://hlinkfile"/>
                <a:extLst>
                  <a:ext uri="{FF2B5EF4-FFF2-40B4-BE49-F238E27FC236}">
                    <a16:creationId xmlns:a16="http://schemas.microsoft.com/office/drawing/2014/main" id="{9CC0EB6B-BD43-8D22-D94E-85439CC565E3}"/>
                  </a:ext>
                </a:extLst>
              </p:cNvPr>
              <p:cNvSpPr/>
              <p:nvPr/>
            </p:nvSpPr>
            <p:spPr>
              <a:xfrm>
                <a:off x="6936355" y="2152198"/>
                <a:ext cx="3200400" cy="560270"/>
              </a:xfrm>
              <a:prstGeom prst="roundRect">
                <a:avLst/>
              </a:prstGeom>
              <a:solidFill>
                <a:srgbClr val="37A67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dirty="0">
                    <a:latin typeface="Geist Medium" panose="020B0604020202020204" charset="0"/>
                    <a:ea typeface="Geist Medium" panose="020B0604020202020204" charset="0"/>
                    <a:cs typeface="Geist Medium" panose="020B0604020202020204" charset="0"/>
                  </a:rPr>
                  <a:t>Template Development</a:t>
                </a:r>
              </a:p>
            </p:txBody>
          </p:sp>
          <p:sp>
            <p:nvSpPr>
              <p:cNvPr id="89" name="Oval 88">
                <a:extLst>
                  <a:ext uri="{FF2B5EF4-FFF2-40B4-BE49-F238E27FC236}">
                    <a16:creationId xmlns:a16="http://schemas.microsoft.com/office/drawing/2014/main" id="{C3E731E2-0174-AFC4-9F92-3E85B6C2AC2E}"/>
                  </a:ext>
                </a:extLst>
              </p:cNvPr>
              <p:cNvSpPr/>
              <p:nvPr/>
            </p:nvSpPr>
            <p:spPr>
              <a:xfrm>
                <a:off x="6367088" y="2039959"/>
                <a:ext cx="784747" cy="784747"/>
              </a:xfrm>
              <a:prstGeom prst="ellipse">
                <a:avLst/>
              </a:prstGeom>
              <a:solidFill>
                <a:srgbClr val="1E2B3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90" name="Graphic 8" descr="Document with solid fill">
                <a:extLst>
                  <a:ext uri="{FF2B5EF4-FFF2-40B4-BE49-F238E27FC236}">
                    <a16:creationId xmlns:a16="http://schemas.microsoft.com/office/drawing/2014/main" id="{48C06E79-4A31-F68A-2241-3A3A64358BFF}"/>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485140" y="2148536"/>
                <a:ext cx="548640" cy="548640"/>
              </a:xfrm>
              <a:prstGeom prst="rect">
                <a:avLst/>
              </a:prstGeom>
            </p:spPr>
          </p:pic>
        </p:grpSp>
        <p:grpSp>
          <p:nvGrpSpPr>
            <p:cNvPr id="79" name="Group 78">
              <a:extLst>
                <a:ext uri="{FF2B5EF4-FFF2-40B4-BE49-F238E27FC236}">
                  <a16:creationId xmlns:a16="http://schemas.microsoft.com/office/drawing/2014/main" id="{AE843282-F531-24A4-8AA1-3EC774341A97}"/>
                </a:ext>
              </a:extLst>
            </p:cNvPr>
            <p:cNvGrpSpPr/>
            <p:nvPr/>
          </p:nvGrpSpPr>
          <p:grpSpPr>
            <a:xfrm>
              <a:off x="8204490" y="3780906"/>
              <a:ext cx="3762408" cy="784747"/>
              <a:chOff x="1571591" y="3029767"/>
              <a:chExt cx="3762408" cy="784747"/>
            </a:xfrm>
          </p:grpSpPr>
          <p:grpSp>
            <p:nvGrpSpPr>
              <p:cNvPr id="84" name="Group 83">
                <a:extLst>
                  <a:ext uri="{FF2B5EF4-FFF2-40B4-BE49-F238E27FC236}">
                    <a16:creationId xmlns:a16="http://schemas.microsoft.com/office/drawing/2014/main" id="{54B341DD-559C-18A0-F576-D2A3928623BF}"/>
                  </a:ext>
                </a:extLst>
              </p:cNvPr>
              <p:cNvGrpSpPr/>
              <p:nvPr/>
            </p:nvGrpSpPr>
            <p:grpSpPr>
              <a:xfrm>
                <a:off x="1571591" y="3029767"/>
                <a:ext cx="3762408" cy="784747"/>
                <a:chOff x="1571591" y="3029767"/>
                <a:chExt cx="3762408" cy="784747"/>
              </a:xfrm>
            </p:grpSpPr>
            <p:sp>
              <p:nvSpPr>
                <p:cNvPr id="86" name="Rectangle: Rounded Corners 85">
                  <a:hlinkClick r:id="rId6" action="ppaction://hlinkfile"/>
                  <a:extLst>
                    <a:ext uri="{FF2B5EF4-FFF2-40B4-BE49-F238E27FC236}">
                      <a16:creationId xmlns:a16="http://schemas.microsoft.com/office/drawing/2014/main" id="{DDAA7DE7-ED00-1465-0AF7-405F2B215849}"/>
                    </a:ext>
                  </a:extLst>
                </p:cNvPr>
                <p:cNvSpPr/>
                <p:nvPr/>
              </p:nvSpPr>
              <p:spPr>
                <a:xfrm>
                  <a:off x="2133599" y="3156297"/>
                  <a:ext cx="3200400" cy="560270"/>
                </a:xfrm>
                <a:prstGeom prst="roundRect">
                  <a:avLst/>
                </a:prstGeom>
                <a:solidFill>
                  <a:srgbClr val="37A67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dirty="0">
                      <a:latin typeface="Geist Medium" panose="020B0604020202020204" charset="0"/>
                      <a:ea typeface="Geist Medium" panose="020B0604020202020204" charset="0"/>
                      <a:cs typeface="Geist Medium" panose="020B0604020202020204" charset="0"/>
                    </a:rPr>
                    <a:t>Drafting Speed</a:t>
                  </a:r>
                </a:p>
              </p:txBody>
            </p:sp>
            <p:sp>
              <p:nvSpPr>
                <p:cNvPr id="87" name="Oval 86">
                  <a:hlinkClick r:id="rId7" action="ppaction://hlinkfile"/>
                  <a:extLst>
                    <a:ext uri="{FF2B5EF4-FFF2-40B4-BE49-F238E27FC236}">
                      <a16:creationId xmlns:a16="http://schemas.microsoft.com/office/drawing/2014/main" id="{B9527E71-E9BE-7810-92F4-1A1E7CA2C215}"/>
                    </a:ext>
                  </a:extLst>
                </p:cNvPr>
                <p:cNvSpPr/>
                <p:nvPr/>
              </p:nvSpPr>
              <p:spPr>
                <a:xfrm>
                  <a:off x="1571591" y="3029767"/>
                  <a:ext cx="784747" cy="784747"/>
                </a:xfrm>
                <a:prstGeom prst="ellipse">
                  <a:avLst/>
                </a:prstGeom>
                <a:solidFill>
                  <a:srgbClr val="1E2B3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grpSp>
          <p:pic>
            <p:nvPicPr>
              <p:cNvPr id="85" name="Graphic 11" descr="Fast Forward with solid fill">
                <a:extLst>
                  <a:ext uri="{FF2B5EF4-FFF2-40B4-BE49-F238E27FC236}">
                    <a16:creationId xmlns:a16="http://schemas.microsoft.com/office/drawing/2014/main" id="{C70B0BCE-9D6A-1487-9D27-E544D2EB8965}"/>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1712212" y="3148133"/>
                <a:ext cx="548640" cy="548640"/>
              </a:xfrm>
              <a:prstGeom prst="rect">
                <a:avLst/>
              </a:prstGeom>
            </p:spPr>
          </p:pic>
        </p:grpSp>
        <p:grpSp>
          <p:nvGrpSpPr>
            <p:cNvPr id="91" name="Group 90">
              <a:extLst>
                <a:ext uri="{FF2B5EF4-FFF2-40B4-BE49-F238E27FC236}">
                  <a16:creationId xmlns:a16="http://schemas.microsoft.com/office/drawing/2014/main" id="{46E68127-0F59-DFCC-7A7A-663A26F851C9}"/>
                </a:ext>
              </a:extLst>
            </p:cNvPr>
            <p:cNvGrpSpPr/>
            <p:nvPr/>
          </p:nvGrpSpPr>
          <p:grpSpPr>
            <a:xfrm>
              <a:off x="225102" y="3780906"/>
              <a:ext cx="3762408" cy="784747"/>
              <a:chOff x="4213117" y="1544669"/>
              <a:chExt cx="3762408" cy="784747"/>
            </a:xfrm>
          </p:grpSpPr>
          <p:grpSp>
            <p:nvGrpSpPr>
              <p:cNvPr id="80" name="Group 79">
                <a:extLst>
                  <a:ext uri="{FF2B5EF4-FFF2-40B4-BE49-F238E27FC236}">
                    <a16:creationId xmlns:a16="http://schemas.microsoft.com/office/drawing/2014/main" id="{2014D7A7-078B-4762-76A4-53C8F570C809}"/>
                  </a:ext>
                </a:extLst>
              </p:cNvPr>
              <p:cNvGrpSpPr/>
              <p:nvPr/>
            </p:nvGrpSpPr>
            <p:grpSpPr>
              <a:xfrm>
                <a:off x="4213117" y="1544669"/>
                <a:ext cx="3762408" cy="784747"/>
                <a:chOff x="1571591" y="2051538"/>
                <a:chExt cx="3762408" cy="784747"/>
              </a:xfrm>
            </p:grpSpPr>
            <p:sp>
              <p:nvSpPr>
                <p:cNvPr id="82" name="Rectangle: Rounded Corners 81">
                  <a:hlinkClick r:id="rId9" action="ppaction://hlinkfile"/>
                  <a:extLst>
                    <a:ext uri="{FF2B5EF4-FFF2-40B4-BE49-F238E27FC236}">
                      <a16:creationId xmlns:a16="http://schemas.microsoft.com/office/drawing/2014/main" id="{1A0897D9-7EEC-A8CE-1339-F29F5D5A511C}"/>
                    </a:ext>
                  </a:extLst>
                </p:cNvPr>
                <p:cNvSpPr/>
                <p:nvPr/>
              </p:nvSpPr>
              <p:spPr>
                <a:xfrm>
                  <a:off x="2133599" y="2152198"/>
                  <a:ext cx="3200400" cy="560270"/>
                </a:xfrm>
                <a:prstGeom prst="roundRect">
                  <a:avLst/>
                </a:prstGeom>
                <a:solidFill>
                  <a:srgbClr val="37A67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dirty="0">
                      <a:latin typeface="Geist Medium" panose="020B0604020202020204" charset="0"/>
                      <a:ea typeface="Geist Medium" panose="020B0604020202020204" charset="0"/>
                      <a:cs typeface="Geist Medium" panose="020B0604020202020204" charset="0"/>
                    </a:rPr>
                    <a:t>Clarity Improvements</a:t>
                  </a:r>
                </a:p>
              </p:txBody>
            </p:sp>
            <p:sp>
              <p:nvSpPr>
                <p:cNvPr id="83" name="Oval 82">
                  <a:extLst>
                    <a:ext uri="{FF2B5EF4-FFF2-40B4-BE49-F238E27FC236}">
                      <a16:creationId xmlns:a16="http://schemas.microsoft.com/office/drawing/2014/main" id="{6EE7E899-A6DF-5724-17F8-96DC12D19E71}"/>
                    </a:ext>
                  </a:extLst>
                </p:cNvPr>
                <p:cNvSpPr/>
                <p:nvPr/>
              </p:nvSpPr>
              <p:spPr>
                <a:xfrm>
                  <a:off x="1571591" y="2051538"/>
                  <a:ext cx="784747" cy="784747"/>
                </a:xfrm>
                <a:prstGeom prst="ellipse">
                  <a:avLst/>
                </a:prstGeom>
                <a:solidFill>
                  <a:srgbClr val="1E2B3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grpSp>
          <p:pic>
            <p:nvPicPr>
              <p:cNvPr id="81" name="Graphic 1" descr="Magnifying glass with solid fill">
                <a:extLst>
                  <a:ext uri="{FF2B5EF4-FFF2-40B4-BE49-F238E27FC236}">
                    <a16:creationId xmlns:a16="http://schemas.microsoft.com/office/drawing/2014/main" id="{F717414C-DE3C-67BE-AEBF-F91C76C24001}"/>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4336505" y="1678225"/>
                <a:ext cx="548640" cy="548640"/>
              </a:xfrm>
              <a:prstGeom prst="rect">
                <a:avLst/>
              </a:prstGeom>
            </p:spPr>
          </p:pic>
        </p:grpSp>
      </p:grpSp>
    </p:spTree>
    <p:extLst>
      <p:ext uri="{BB962C8B-B14F-4D97-AF65-F5344CB8AC3E}">
        <p14:creationId xmlns:p14="http://schemas.microsoft.com/office/powerpoint/2010/main" val="14199419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DACE56-2F37-27B2-CE59-131448B0D82F}"/>
            </a:ext>
          </a:extLst>
        </p:cNvPr>
        <p:cNvGrpSpPr/>
        <p:nvPr/>
      </p:nvGrpSpPr>
      <p:grpSpPr>
        <a:xfrm>
          <a:off x="0" y="0"/>
          <a:ext cx="0" cy="0"/>
          <a:chOff x="0" y="0"/>
          <a:chExt cx="0" cy="0"/>
        </a:xfrm>
      </p:grpSpPr>
      <p:sp>
        <p:nvSpPr>
          <p:cNvPr id="73" name="TextBox 3">
            <a:extLst>
              <a:ext uri="{FF2B5EF4-FFF2-40B4-BE49-F238E27FC236}">
                <a16:creationId xmlns:a16="http://schemas.microsoft.com/office/drawing/2014/main" id="{406AF67D-EE3B-1058-D981-6AD92A335951}"/>
              </a:ext>
            </a:extLst>
          </p:cNvPr>
          <p:cNvSpPr txBox="1"/>
          <p:nvPr/>
        </p:nvSpPr>
        <p:spPr>
          <a:xfrm>
            <a:off x="1130468" y="6077773"/>
            <a:ext cx="4528501"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3600" b="1" dirty="0">
                <a:solidFill>
                  <a:schemeClr val="bg1"/>
                </a:solidFill>
                <a:latin typeface="Geist Black" panose="020B0604020202020204" charset="0"/>
                <a:ea typeface="Geist Black" panose="020B0604020202020204" charset="0"/>
                <a:cs typeface="Geist Black" panose="020B0604020202020204" charset="0"/>
              </a:rPr>
              <a:t>Case Illustrations</a:t>
            </a:r>
          </a:p>
        </p:txBody>
      </p:sp>
      <p:grpSp>
        <p:nvGrpSpPr>
          <p:cNvPr id="75" name="Group 74">
            <a:extLst>
              <a:ext uri="{FF2B5EF4-FFF2-40B4-BE49-F238E27FC236}">
                <a16:creationId xmlns:a16="http://schemas.microsoft.com/office/drawing/2014/main" id="{1FBDC7C1-9287-7E83-E0D7-4762142E69F2}"/>
              </a:ext>
            </a:extLst>
          </p:cNvPr>
          <p:cNvGrpSpPr>
            <a:grpSpLocks noChangeAspect="1"/>
          </p:cNvGrpSpPr>
          <p:nvPr/>
        </p:nvGrpSpPr>
        <p:grpSpPr>
          <a:xfrm>
            <a:off x="170928" y="5858539"/>
            <a:ext cx="897464" cy="897464"/>
            <a:chOff x="8191858" y="792319"/>
            <a:chExt cx="3335628" cy="3335628"/>
          </a:xfrm>
        </p:grpSpPr>
        <p:sp>
          <p:nvSpPr>
            <p:cNvPr id="76" name="Oval 75">
              <a:extLst>
                <a:ext uri="{FF2B5EF4-FFF2-40B4-BE49-F238E27FC236}">
                  <a16:creationId xmlns:a16="http://schemas.microsoft.com/office/drawing/2014/main" id="{9BCCF9CC-D426-EB56-8AFD-AB6DA84C463A}"/>
                </a:ext>
              </a:extLst>
            </p:cNvPr>
            <p:cNvSpPr/>
            <p:nvPr/>
          </p:nvSpPr>
          <p:spPr>
            <a:xfrm>
              <a:off x="8191858" y="792319"/>
              <a:ext cx="3335628" cy="3335628"/>
            </a:xfrm>
            <a:prstGeom prst="ellipse">
              <a:avLst/>
            </a:prstGeom>
            <a:solidFill>
              <a:schemeClr val="bg1"/>
            </a:solidFill>
            <a:ln w="76200">
              <a:solidFill>
                <a:srgbClr val="1E2B3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77" name="Graphic 6" descr="Open book with solid fill">
              <a:extLst>
                <a:ext uri="{FF2B5EF4-FFF2-40B4-BE49-F238E27FC236}">
                  <a16:creationId xmlns:a16="http://schemas.microsoft.com/office/drawing/2014/main" id="{5AD49425-AD89-9D0E-BDCD-E87CC4D3DE45}"/>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8729161" y="1329622"/>
              <a:ext cx="2261020" cy="2261020"/>
            </a:xfrm>
            <a:prstGeom prst="rect">
              <a:avLst/>
            </a:prstGeom>
          </p:spPr>
        </p:pic>
      </p:grpSp>
      <p:grpSp>
        <p:nvGrpSpPr>
          <p:cNvPr id="2" name="Group 1">
            <a:extLst>
              <a:ext uri="{FF2B5EF4-FFF2-40B4-BE49-F238E27FC236}">
                <a16:creationId xmlns:a16="http://schemas.microsoft.com/office/drawing/2014/main" id="{37E19D78-DB0C-5506-EB03-B694B1D3CDAB}"/>
              </a:ext>
            </a:extLst>
          </p:cNvPr>
          <p:cNvGrpSpPr/>
          <p:nvPr/>
        </p:nvGrpSpPr>
        <p:grpSpPr>
          <a:xfrm>
            <a:off x="228601" y="225295"/>
            <a:ext cx="5600700" cy="4857069"/>
            <a:chOff x="222693" y="1778355"/>
            <a:chExt cx="5600700" cy="4857069"/>
          </a:xfrm>
        </p:grpSpPr>
        <p:sp>
          <p:nvSpPr>
            <p:cNvPr id="3" name="TextBox 1">
              <a:extLst>
                <a:ext uri="{FF2B5EF4-FFF2-40B4-BE49-F238E27FC236}">
                  <a16:creationId xmlns:a16="http://schemas.microsoft.com/office/drawing/2014/main" id="{D2D84D36-915E-263E-7945-BFD9A8038D8A}"/>
                </a:ext>
              </a:extLst>
            </p:cNvPr>
            <p:cNvSpPr txBox="1"/>
            <p:nvPr/>
          </p:nvSpPr>
          <p:spPr>
            <a:xfrm>
              <a:off x="222693" y="1778355"/>
              <a:ext cx="5600700" cy="581155"/>
            </a:xfrm>
            <a:prstGeom prst="rect">
              <a:avLst/>
            </a:prstGeom>
            <a:solidFill>
              <a:srgbClr val="37A67A"/>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3200" b="1" dirty="0">
                  <a:solidFill>
                    <a:schemeClr val="bg1"/>
                  </a:solidFill>
                  <a:latin typeface="Geist Black" panose="020B0604020202020204" charset="0"/>
                  <a:ea typeface="Geist Black" panose="020B0604020202020204" charset="0"/>
                  <a:cs typeface="Geist Black" panose="020B0604020202020204" charset="0"/>
                </a:rPr>
                <a:t>AI-Tool A</a:t>
              </a:r>
            </a:p>
          </p:txBody>
        </p:sp>
        <p:sp>
          <p:nvSpPr>
            <p:cNvPr id="4" name="Rectangle 3">
              <a:extLst>
                <a:ext uri="{FF2B5EF4-FFF2-40B4-BE49-F238E27FC236}">
                  <a16:creationId xmlns:a16="http://schemas.microsoft.com/office/drawing/2014/main" id="{A46C00C3-A81F-5A07-E09E-A891CFD7E555}"/>
                </a:ext>
              </a:extLst>
            </p:cNvPr>
            <p:cNvSpPr/>
            <p:nvPr/>
          </p:nvSpPr>
          <p:spPr>
            <a:xfrm>
              <a:off x="238812" y="2330864"/>
              <a:ext cx="5560657" cy="4304560"/>
            </a:xfrm>
            <a:prstGeom prst="rect">
              <a:avLst/>
            </a:prstGeom>
            <a:ln w="28575">
              <a:solidFill>
                <a:srgbClr val="37A67A"/>
              </a:solidFill>
            </a:ln>
          </p:spPr>
          <p:style>
            <a:lnRef idx="2">
              <a:schemeClr val="accent6"/>
            </a:lnRef>
            <a:fillRef idx="1">
              <a:schemeClr val="lt1"/>
            </a:fillRef>
            <a:effectRef idx="0">
              <a:schemeClr val="accent6"/>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marL="342900" indent="-342900">
                <a:buFont typeface="+mj-lt"/>
                <a:buAutoNum type="arabicPeriod"/>
              </a:pPr>
              <a:r>
                <a:rPr lang="en-US" dirty="0">
                  <a:latin typeface="Geist Medium" panose="020B0604020202020204" charset="0"/>
                  <a:ea typeface="Geist Medium" panose="020B0604020202020204" charset="0"/>
                  <a:cs typeface="Geist Medium" panose="020B0604020202020204" charset="0"/>
                </a:rPr>
                <a:t>IF electrical maintenance on breakers or other work activities cannot energize the load side, THEN the following conditions shall be met: </a:t>
              </a:r>
              <a:br>
                <a:rPr lang="en-US" dirty="0">
                  <a:latin typeface="Geist Medium" panose="020B0604020202020204" charset="0"/>
                  <a:ea typeface="Geist Medium" panose="020B0604020202020204" charset="0"/>
                  <a:cs typeface="Geist Medium" panose="020B0604020202020204" charset="0"/>
                </a:rPr>
              </a:br>
              <a:r>
                <a:rPr lang="en-US" dirty="0">
                  <a:latin typeface="Geist Medium" panose="020B0604020202020204" charset="0"/>
                  <a:ea typeface="Geist Medium" panose="020B0604020202020204" charset="0"/>
                  <a:cs typeface="Geist Medium" panose="020B0604020202020204" charset="0"/>
                </a:rPr>
                <a:t>a. A qualified individual shall </a:t>
              </a:r>
              <a:r>
                <a:rPr lang="en-US" b="1" dirty="0">
                  <a:latin typeface="Geist Medium" panose="020B0604020202020204" charset="0"/>
                  <a:ea typeface="Geist Medium" panose="020B0604020202020204" charset="0"/>
                  <a:cs typeface="Geist Medium" panose="020B0604020202020204" charset="0"/>
                </a:rPr>
                <a:t>REHANG</a:t>
              </a:r>
              <a:r>
                <a:rPr lang="en-US" dirty="0">
                  <a:latin typeface="Geist Medium" panose="020B0604020202020204" charset="0"/>
                  <a:ea typeface="Geist Medium" panose="020B0604020202020204" charset="0"/>
                  <a:cs typeface="Geist Medium" panose="020B0604020202020204" charset="0"/>
                </a:rPr>
                <a:t> the Danger Tag from the breaker operating mechanism to the breaker cubicle door. </a:t>
              </a:r>
              <a:br>
                <a:rPr lang="en-US" dirty="0">
                  <a:latin typeface="Geist Medium" panose="020B0604020202020204" charset="0"/>
                  <a:ea typeface="Geist Medium" panose="020B0604020202020204" charset="0"/>
                  <a:cs typeface="Geist Medium" panose="020B0604020202020204" charset="0"/>
                </a:rPr>
              </a:br>
              <a:r>
                <a:rPr lang="en-US" dirty="0">
                  <a:latin typeface="Geist Medium" panose="020B0604020202020204" charset="0"/>
                  <a:ea typeface="Geist Medium" panose="020B0604020202020204" charset="0"/>
                  <a:cs typeface="Geist Medium" panose="020B0604020202020204" charset="0"/>
                </a:rPr>
                <a:t>b. A tagged breaker shall not be </a:t>
              </a:r>
              <a:r>
                <a:rPr lang="en-US" b="1" dirty="0">
                  <a:latin typeface="Geist Medium" panose="020B0604020202020204" charset="0"/>
                  <a:ea typeface="Geist Medium" panose="020B0604020202020204" charset="0"/>
                  <a:cs typeface="Geist Medium" panose="020B0604020202020204" charset="0"/>
                </a:rPr>
                <a:t>INSERTED</a:t>
              </a:r>
              <a:r>
                <a:rPr lang="en-US" dirty="0">
                  <a:latin typeface="Geist Medium" panose="020B0604020202020204" charset="0"/>
                  <a:ea typeface="Geist Medium" panose="020B0604020202020204" charset="0"/>
                  <a:cs typeface="Geist Medium" panose="020B0604020202020204" charset="0"/>
                </a:rPr>
                <a:t> into the cubicle unless the breaker is in the </a:t>
              </a:r>
              <a:r>
                <a:rPr lang="en-US" b="1" dirty="0">
                  <a:latin typeface="Geist Medium" panose="020B0604020202020204" charset="0"/>
                  <a:ea typeface="Geist Medium" panose="020B0604020202020204" charset="0"/>
                  <a:cs typeface="Geist Medium" panose="020B0604020202020204" charset="0"/>
                </a:rPr>
                <a:t>OPEN</a:t>
              </a:r>
              <a:r>
                <a:rPr lang="en-US" dirty="0">
                  <a:latin typeface="Geist Medium" panose="020B0604020202020204" charset="0"/>
                  <a:ea typeface="Geist Medium" panose="020B0604020202020204" charset="0"/>
                  <a:cs typeface="Geist Medium" panose="020B0604020202020204" charset="0"/>
                </a:rPr>
                <a:t> position and is </a:t>
              </a:r>
              <a:r>
                <a:rPr lang="en-US" b="1" dirty="0">
                  <a:latin typeface="Geist Medium" panose="020B0604020202020204" charset="0"/>
                  <a:ea typeface="Geist Medium" panose="020B0604020202020204" charset="0"/>
                  <a:cs typeface="Geist Medium" panose="020B0604020202020204" charset="0"/>
                </a:rPr>
                <a:t>TEMPORARILY LIFTED</a:t>
              </a:r>
              <a:r>
                <a:rPr lang="en-US" dirty="0">
                  <a:latin typeface="Geist Medium" panose="020B0604020202020204" charset="0"/>
                  <a:ea typeface="Geist Medium" panose="020B0604020202020204" charset="0"/>
                  <a:cs typeface="Geist Medium" panose="020B0604020202020204" charset="0"/>
                </a:rPr>
                <a:t>. </a:t>
              </a:r>
              <a:br>
                <a:rPr lang="en-US" dirty="0">
                  <a:latin typeface="Geist Medium" panose="020B0604020202020204" charset="0"/>
                  <a:ea typeface="Geist Medium" panose="020B0604020202020204" charset="0"/>
                  <a:cs typeface="Geist Medium" panose="020B0604020202020204" charset="0"/>
                </a:rPr>
              </a:br>
              <a:r>
                <a:rPr lang="en-US" dirty="0">
                  <a:latin typeface="Geist Medium" panose="020B0604020202020204" charset="0"/>
                  <a:ea typeface="Geist Medium" panose="020B0604020202020204" charset="0"/>
                  <a:cs typeface="Geist Medium" panose="020B0604020202020204" charset="0"/>
                </a:rPr>
                <a:t>c. Motor electrical testing (megger testing) may be performed on a tagged component only when the performing group or individuals are the only Holders on the Tagout and all other Holders are </a:t>
              </a:r>
              <a:r>
                <a:rPr lang="en-US" b="1" dirty="0">
                  <a:latin typeface="Geist Medium" panose="020B0604020202020204" charset="0"/>
                  <a:ea typeface="Geist Medium" panose="020B0604020202020204" charset="0"/>
                  <a:cs typeface="Geist Medium" panose="020B0604020202020204" charset="0"/>
                </a:rPr>
                <a:t>LOCKED OUT</a:t>
              </a:r>
              <a:r>
                <a:rPr lang="en-US" dirty="0">
                  <a:latin typeface="Geist Medium" panose="020B0604020202020204" charset="0"/>
                  <a:ea typeface="Geist Medium" panose="020B0604020202020204" charset="0"/>
                  <a:cs typeface="Geist Medium" panose="020B0604020202020204" charset="0"/>
                </a:rPr>
                <a:t>. </a:t>
              </a:r>
            </a:p>
          </p:txBody>
        </p:sp>
      </p:grpSp>
      <p:grpSp>
        <p:nvGrpSpPr>
          <p:cNvPr id="5" name="Group 4">
            <a:extLst>
              <a:ext uri="{FF2B5EF4-FFF2-40B4-BE49-F238E27FC236}">
                <a16:creationId xmlns:a16="http://schemas.microsoft.com/office/drawing/2014/main" id="{412FA1CC-887C-3021-5206-CA8C4E00FAC6}"/>
              </a:ext>
            </a:extLst>
          </p:cNvPr>
          <p:cNvGrpSpPr/>
          <p:nvPr/>
        </p:nvGrpSpPr>
        <p:grpSpPr>
          <a:xfrm>
            <a:off x="6061074" y="210616"/>
            <a:ext cx="5905499" cy="5350212"/>
            <a:chOff x="6374657" y="883765"/>
            <a:chExt cx="5586263" cy="5430705"/>
          </a:xfrm>
        </p:grpSpPr>
        <p:sp>
          <p:nvSpPr>
            <p:cNvPr id="6" name="TextBox 15">
              <a:extLst>
                <a:ext uri="{FF2B5EF4-FFF2-40B4-BE49-F238E27FC236}">
                  <a16:creationId xmlns:a16="http://schemas.microsoft.com/office/drawing/2014/main" id="{1C1E3021-CDC9-3108-5253-092D4903E34F}"/>
                </a:ext>
              </a:extLst>
            </p:cNvPr>
            <p:cNvSpPr txBox="1"/>
            <p:nvPr/>
          </p:nvSpPr>
          <p:spPr>
            <a:xfrm>
              <a:off x="6388128" y="1193615"/>
              <a:ext cx="5558056" cy="5120855"/>
            </a:xfrm>
            <a:prstGeom prst="rect">
              <a:avLst/>
            </a:prstGeom>
            <a:solidFill>
              <a:schemeClr val="bg1"/>
            </a:solidFill>
            <a:ln w="28575">
              <a:solidFill>
                <a:srgbClr val="1E2B3F"/>
              </a:solidFill>
            </a:ln>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rtl="0" fontAlgn="base">
                <a:lnSpc>
                  <a:spcPts val="1651"/>
                </a:lnSpc>
                <a:spcAft>
                  <a:spcPts val="800"/>
                </a:spcAft>
                <a:buNone/>
              </a:pPr>
              <a:endParaRPr lang="en-US" sz="1600" b="1" i="0" dirty="0">
                <a:solidFill>
                  <a:srgbClr val="000000"/>
                </a:solidFill>
                <a:effectLst/>
                <a:latin typeface="Geist Medium" panose="020B0604020202020204" charset="0"/>
                <a:ea typeface="Geist Medium" panose="020B0604020202020204" charset="0"/>
                <a:cs typeface="Geist Medium" panose="020B0604020202020204" charset="0"/>
              </a:endParaRPr>
            </a:p>
            <a:p>
              <a:pPr algn="l" rtl="0" fontAlgn="base">
                <a:lnSpc>
                  <a:spcPts val="1651"/>
                </a:lnSpc>
                <a:spcAft>
                  <a:spcPts val="800"/>
                </a:spcAft>
                <a:buNone/>
              </a:pPr>
              <a:r>
                <a:rPr lang="en-US" sz="1600" b="1" i="0" dirty="0">
                  <a:solidFill>
                    <a:srgbClr val="000000"/>
                  </a:solidFill>
                  <a:effectLst/>
                  <a:latin typeface="Geist Medium" panose="020B0604020202020204" charset="0"/>
                  <a:ea typeface="Geist Medium" panose="020B0604020202020204" charset="0"/>
                  <a:cs typeface="Geist Medium" panose="020B0604020202020204" charset="0"/>
                </a:rPr>
                <a:t>NOTE</a:t>
              </a:r>
              <a:r>
                <a:rPr lang="en-US" sz="1600" b="0" i="0" dirty="0">
                  <a:solidFill>
                    <a:srgbClr val="000000"/>
                  </a:solidFill>
                  <a:effectLst/>
                  <a:latin typeface="Geist Medium" panose="020B0604020202020204" charset="0"/>
                  <a:ea typeface="Geist Medium" panose="020B0604020202020204" charset="0"/>
                  <a:cs typeface="Geist Medium" panose="020B0604020202020204" charset="0"/>
                </a:rPr>
                <a:t> Steps in this section may be performed in any order. </a:t>
              </a:r>
            </a:p>
            <a:p>
              <a:pPr algn="l" rtl="0" fontAlgn="base">
                <a:lnSpc>
                  <a:spcPts val="1651"/>
                </a:lnSpc>
                <a:spcAft>
                  <a:spcPts val="800"/>
                </a:spcAft>
                <a:buNone/>
              </a:pPr>
              <a:r>
                <a:rPr lang="en-US" sz="1600" b="1" i="0" dirty="0">
                  <a:solidFill>
                    <a:srgbClr val="000000"/>
                  </a:solidFill>
                  <a:effectLst/>
                  <a:latin typeface="Geist Medium" panose="020B0604020202020204" charset="0"/>
                  <a:ea typeface="Geist Medium" panose="020B0604020202020204" charset="0"/>
                  <a:cs typeface="Geist Medium" panose="020B0604020202020204" charset="0"/>
                </a:rPr>
                <a:t>CAUTION</a:t>
              </a:r>
              <a:r>
                <a:rPr lang="en-US" sz="1600" b="0" i="0" dirty="0">
                  <a:solidFill>
                    <a:srgbClr val="000000"/>
                  </a:solidFill>
                  <a:effectLst/>
                  <a:latin typeface="Geist Medium" panose="020B0604020202020204" charset="0"/>
                  <a:ea typeface="Geist Medium" panose="020B0604020202020204" charset="0"/>
                  <a:cs typeface="Geist Medium" panose="020B0604020202020204" charset="0"/>
                </a:rPr>
                <a:t> Inserting an energized breaker into a cubicle while a Tagout is in effect can result in an uncontrolled energization of the load side. </a:t>
              </a:r>
            </a:p>
            <a:p>
              <a:pPr algn="l" rtl="0" fontAlgn="base">
                <a:lnSpc>
                  <a:spcPts val="1651"/>
                </a:lnSpc>
                <a:spcAft>
                  <a:spcPts val="800"/>
                </a:spcAft>
                <a:buNone/>
              </a:pPr>
              <a:r>
                <a:rPr lang="en-US" sz="1600" b="1" i="0" dirty="0">
                  <a:solidFill>
                    <a:srgbClr val="000000"/>
                  </a:solidFill>
                  <a:effectLst/>
                  <a:latin typeface="Geist Medium" panose="020B0604020202020204" charset="0"/>
                  <a:ea typeface="Geist Medium" panose="020B0604020202020204" charset="0"/>
                  <a:cs typeface="Geist Medium" panose="020B0604020202020204" charset="0"/>
                </a:rPr>
                <a:t>a.</a:t>
              </a:r>
              <a:r>
                <a:rPr lang="en-US" sz="1600" b="0" i="0" dirty="0">
                  <a:solidFill>
                    <a:srgbClr val="000000"/>
                  </a:solidFill>
                  <a:effectLst/>
                  <a:latin typeface="Geist Medium" panose="020B0604020202020204" charset="0"/>
                  <a:ea typeface="Geist Medium" panose="020B0604020202020204" charset="0"/>
                  <a:cs typeface="Geist Medium" panose="020B0604020202020204" charset="0"/>
                </a:rPr>
                <a:t> PERFORM electrical maintenance on breakers or other work activities that cannot energize the load side under the following conditions: </a:t>
              </a:r>
            </a:p>
            <a:p>
              <a:pPr algn="l" rtl="0" fontAlgn="base">
                <a:lnSpc>
                  <a:spcPts val="1651"/>
                </a:lnSpc>
                <a:spcAft>
                  <a:spcPts val="800"/>
                </a:spcAft>
                <a:buNone/>
              </a:pPr>
              <a:r>
                <a:rPr lang="en-US" sz="1600" b="0" i="0" dirty="0">
                  <a:solidFill>
                    <a:srgbClr val="000000"/>
                  </a:solidFill>
                  <a:effectLst/>
                  <a:latin typeface="Geist Medium" panose="020B0604020202020204" charset="0"/>
                  <a:ea typeface="Geist Medium" panose="020B0604020202020204" charset="0"/>
                  <a:cs typeface="Geist Medium" panose="020B0604020202020204" charset="0"/>
                </a:rPr>
                <a:t>1. IF a Danger Tag is installed on the breaker operating mechanism,  </a:t>
              </a:r>
            </a:p>
            <a:p>
              <a:pPr algn="l" rtl="0" fontAlgn="base">
                <a:lnSpc>
                  <a:spcPts val="1651"/>
                </a:lnSpc>
                <a:spcAft>
                  <a:spcPts val="800"/>
                </a:spcAft>
                <a:buNone/>
              </a:pPr>
              <a:r>
                <a:rPr lang="en-US" sz="1600" b="0" i="0" dirty="0">
                  <a:solidFill>
                    <a:srgbClr val="000000"/>
                  </a:solidFill>
                  <a:effectLst/>
                  <a:latin typeface="Geist Medium" panose="020B0604020202020204" charset="0"/>
                  <a:ea typeface="Geist Medium" panose="020B0604020202020204" charset="0"/>
                  <a:cs typeface="Geist Medium" panose="020B0604020202020204" charset="0"/>
                </a:rPr>
                <a:t>   THEN MOVE the Danger Tag to the breaker cubicle door by a qualified individual authorized to hang tags. </a:t>
              </a:r>
            </a:p>
            <a:p>
              <a:pPr algn="l" rtl="0" fontAlgn="base">
                <a:lnSpc>
                  <a:spcPts val="1651"/>
                </a:lnSpc>
                <a:spcAft>
                  <a:spcPts val="800"/>
                </a:spcAft>
                <a:buNone/>
              </a:pPr>
              <a:r>
                <a:rPr lang="en-US" sz="1600" b="0" i="0" dirty="0">
                  <a:solidFill>
                    <a:srgbClr val="000000"/>
                  </a:solidFill>
                  <a:effectLst/>
                  <a:latin typeface="Geist Medium" panose="020B0604020202020204" charset="0"/>
                  <a:ea typeface="Geist Medium" panose="020B0604020202020204" charset="0"/>
                  <a:cs typeface="Geist Medium" panose="020B0604020202020204" charset="0"/>
                </a:rPr>
                <a:t>2. ENSURE a tagged breaker is in the OPEN position and Temporary Lifted before inserting back into the cubicle. </a:t>
              </a:r>
            </a:p>
            <a:p>
              <a:pPr algn="l" rtl="0" fontAlgn="base">
                <a:lnSpc>
                  <a:spcPts val="1651"/>
                </a:lnSpc>
                <a:spcAft>
                  <a:spcPts val="800"/>
                </a:spcAft>
                <a:buNone/>
              </a:pPr>
              <a:r>
                <a:rPr lang="en-US" sz="1600" b="0" i="0" dirty="0">
                  <a:solidFill>
                    <a:srgbClr val="000000"/>
                  </a:solidFill>
                  <a:effectLst/>
                  <a:latin typeface="Geist Medium" panose="020B0604020202020204" charset="0"/>
                  <a:ea typeface="Geist Medium" panose="020B0604020202020204" charset="0"/>
                  <a:cs typeface="Geist Medium" panose="020B0604020202020204" charset="0"/>
                </a:rPr>
                <a:t>3. IF motor electrical testing (Megger) is to be performed on a tagged component,  </a:t>
              </a:r>
            </a:p>
            <a:p>
              <a:pPr algn="l" rtl="0" fontAlgn="base">
                <a:lnSpc>
                  <a:spcPts val="1651"/>
                </a:lnSpc>
                <a:spcAft>
                  <a:spcPts val="800"/>
                </a:spcAft>
                <a:buNone/>
              </a:pPr>
              <a:r>
                <a:rPr lang="en-US" sz="1600" dirty="0">
                  <a:solidFill>
                    <a:srgbClr val="000000"/>
                  </a:solidFill>
                  <a:latin typeface="Geist Medium" panose="020B0604020202020204" charset="0"/>
                  <a:ea typeface="Geist Medium" panose="020B0604020202020204" charset="0"/>
                  <a:cs typeface="Geist Medium" panose="020B0604020202020204" charset="0"/>
                </a:rPr>
                <a:t>   </a:t>
              </a:r>
              <a:r>
                <a:rPr lang="en-US" sz="1600" b="0" i="0" dirty="0">
                  <a:solidFill>
                    <a:srgbClr val="000000"/>
                  </a:solidFill>
                  <a:effectLst/>
                  <a:latin typeface="Geist Medium" panose="020B0604020202020204" charset="0"/>
                  <a:ea typeface="Geist Medium" panose="020B0604020202020204" charset="0"/>
                  <a:cs typeface="Geist Medium" panose="020B0604020202020204" charset="0"/>
                </a:rPr>
                <a:t>THEN CONFIRM the group or individuals performing the testing are the only Tagout Holders AND all other Holders are locked out before proceeding. </a:t>
              </a:r>
            </a:p>
          </p:txBody>
        </p:sp>
        <p:sp>
          <p:nvSpPr>
            <p:cNvPr id="7" name="TextBox 17">
              <a:extLst>
                <a:ext uri="{FF2B5EF4-FFF2-40B4-BE49-F238E27FC236}">
                  <a16:creationId xmlns:a16="http://schemas.microsoft.com/office/drawing/2014/main" id="{D5F35168-EA06-7CFB-5DF8-561D78A116FD}"/>
                </a:ext>
              </a:extLst>
            </p:cNvPr>
            <p:cNvSpPr txBox="1"/>
            <p:nvPr/>
          </p:nvSpPr>
          <p:spPr>
            <a:xfrm>
              <a:off x="6374657" y="883765"/>
              <a:ext cx="5586263" cy="598353"/>
            </a:xfrm>
            <a:prstGeom prst="rect">
              <a:avLst/>
            </a:prstGeom>
            <a:solidFill>
              <a:srgbClr val="1E2B3F"/>
            </a:solidFill>
            <a:ln>
              <a:solidFill>
                <a:srgbClr val="1E2B3F"/>
              </a:solidFill>
            </a:ln>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3200" b="1" dirty="0">
                  <a:solidFill>
                    <a:schemeClr val="bg1"/>
                  </a:solidFill>
                  <a:latin typeface="Geist Black" panose="020B0604020202020204" charset="0"/>
                  <a:ea typeface="Geist Black" panose="020B0604020202020204" charset="0"/>
                  <a:cs typeface="Geist Black" panose="020B0604020202020204" charset="0"/>
                </a:rPr>
                <a:t>AI-Tool B</a:t>
              </a:r>
            </a:p>
          </p:txBody>
        </p:sp>
      </p:grpSp>
      <p:sp>
        <p:nvSpPr>
          <p:cNvPr id="9" name="TextBox 4">
            <a:extLst>
              <a:ext uri="{FF2B5EF4-FFF2-40B4-BE49-F238E27FC236}">
                <a16:creationId xmlns:a16="http://schemas.microsoft.com/office/drawing/2014/main" id="{1F83244A-75F3-74E5-4037-72A032F1E46E}"/>
              </a:ext>
            </a:extLst>
          </p:cNvPr>
          <p:cNvSpPr txBox="1"/>
          <p:nvPr/>
        </p:nvSpPr>
        <p:spPr>
          <a:xfrm>
            <a:off x="315492" y="5269544"/>
            <a:ext cx="5943974" cy="40011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000" dirty="0">
                <a:solidFill>
                  <a:srgbClr val="471D45"/>
                </a:solidFill>
                <a:latin typeface="Geist Medium" panose="020B0604020202020204" charset="0"/>
                <a:ea typeface="Geist Medium" panose="020B0604020202020204" charset="0"/>
                <a:cs typeface="Geist Medium" panose="020B0604020202020204" charset="0"/>
              </a:rPr>
              <a:t>Examples of AI vs AI writing styles</a:t>
            </a:r>
          </a:p>
        </p:txBody>
      </p:sp>
    </p:spTree>
    <p:extLst>
      <p:ext uri="{BB962C8B-B14F-4D97-AF65-F5344CB8AC3E}">
        <p14:creationId xmlns:p14="http://schemas.microsoft.com/office/powerpoint/2010/main" val="41401549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0AF1B0-1E39-F0ED-FE8E-2FADE48C41BD}"/>
            </a:ext>
          </a:extLst>
        </p:cNvPr>
        <p:cNvGrpSpPr/>
        <p:nvPr/>
      </p:nvGrpSpPr>
      <p:grpSpPr>
        <a:xfrm>
          <a:off x="0" y="0"/>
          <a:ext cx="0" cy="0"/>
          <a:chOff x="0" y="0"/>
          <a:chExt cx="0" cy="0"/>
        </a:xfrm>
      </p:grpSpPr>
      <p:sp>
        <p:nvSpPr>
          <p:cNvPr id="73" name="TextBox 3">
            <a:extLst>
              <a:ext uri="{FF2B5EF4-FFF2-40B4-BE49-F238E27FC236}">
                <a16:creationId xmlns:a16="http://schemas.microsoft.com/office/drawing/2014/main" id="{A1EB53AA-C5DC-37B8-0453-3962C085C145}"/>
              </a:ext>
            </a:extLst>
          </p:cNvPr>
          <p:cNvSpPr txBox="1"/>
          <p:nvPr/>
        </p:nvSpPr>
        <p:spPr>
          <a:xfrm>
            <a:off x="1130468" y="6077773"/>
            <a:ext cx="4528501"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3600" b="1" dirty="0">
                <a:solidFill>
                  <a:schemeClr val="bg1"/>
                </a:solidFill>
                <a:latin typeface="Geist Black" panose="020B0604020202020204" charset="0"/>
                <a:ea typeface="Geist Black" panose="020B0604020202020204" charset="0"/>
                <a:cs typeface="Geist Black" panose="020B0604020202020204" charset="0"/>
              </a:rPr>
              <a:t>Case Illustrations</a:t>
            </a:r>
          </a:p>
        </p:txBody>
      </p:sp>
      <p:grpSp>
        <p:nvGrpSpPr>
          <p:cNvPr id="75" name="Group 74">
            <a:extLst>
              <a:ext uri="{FF2B5EF4-FFF2-40B4-BE49-F238E27FC236}">
                <a16:creationId xmlns:a16="http://schemas.microsoft.com/office/drawing/2014/main" id="{F3D2D27D-46D3-C4E4-A10D-F8F23DABFA3C}"/>
              </a:ext>
            </a:extLst>
          </p:cNvPr>
          <p:cNvGrpSpPr>
            <a:grpSpLocks noChangeAspect="1"/>
          </p:cNvGrpSpPr>
          <p:nvPr/>
        </p:nvGrpSpPr>
        <p:grpSpPr>
          <a:xfrm>
            <a:off x="170928" y="5858539"/>
            <a:ext cx="897464" cy="897464"/>
            <a:chOff x="8191858" y="792319"/>
            <a:chExt cx="3335628" cy="3335628"/>
          </a:xfrm>
        </p:grpSpPr>
        <p:sp>
          <p:nvSpPr>
            <p:cNvPr id="76" name="Oval 75">
              <a:extLst>
                <a:ext uri="{FF2B5EF4-FFF2-40B4-BE49-F238E27FC236}">
                  <a16:creationId xmlns:a16="http://schemas.microsoft.com/office/drawing/2014/main" id="{EC984C4D-1638-BFA0-EB96-602BB752AAE8}"/>
                </a:ext>
              </a:extLst>
            </p:cNvPr>
            <p:cNvSpPr/>
            <p:nvPr/>
          </p:nvSpPr>
          <p:spPr>
            <a:xfrm>
              <a:off x="8191858" y="792319"/>
              <a:ext cx="3335628" cy="3335628"/>
            </a:xfrm>
            <a:prstGeom prst="ellipse">
              <a:avLst/>
            </a:prstGeom>
            <a:solidFill>
              <a:schemeClr val="bg1"/>
            </a:solidFill>
            <a:ln w="76200">
              <a:solidFill>
                <a:srgbClr val="1E2B3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77" name="Graphic 6" descr="Open book with solid fill">
              <a:extLst>
                <a:ext uri="{FF2B5EF4-FFF2-40B4-BE49-F238E27FC236}">
                  <a16:creationId xmlns:a16="http://schemas.microsoft.com/office/drawing/2014/main" id="{6E9276CE-A7EB-61EA-3F68-BED30A62EC16}"/>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8729161" y="1329622"/>
              <a:ext cx="2261020" cy="2261020"/>
            </a:xfrm>
            <a:prstGeom prst="rect">
              <a:avLst/>
            </a:prstGeom>
          </p:spPr>
        </p:pic>
      </p:grpSp>
      <p:pic>
        <p:nvPicPr>
          <p:cNvPr id="8" name="Picture 7" descr="The document is a technical manual excerpt detailing safety protocols for handling electrical breakers, specifically instructions on how to manage Danger Tags during maintenance or testing.&#10;&#10;AI-generated content may be incorrect.">
            <a:hlinkClick r:id="rId4" action="ppaction://hlinkfile"/>
            <a:extLst>
              <a:ext uri="{FF2B5EF4-FFF2-40B4-BE49-F238E27FC236}">
                <a16:creationId xmlns:a16="http://schemas.microsoft.com/office/drawing/2014/main" id="{C12107DC-85E1-2A1C-C1BC-E10636DC21EA}"/>
              </a:ext>
            </a:extLst>
          </p:cNvPr>
          <p:cNvPicPr>
            <a:picLocks noChangeAspect="1"/>
          </p:cNvPicPr>
          <p:nvPr/>
        </p:nvPicPr>
        <p:blipFill>
          <a:blip r:embed="rId5">
            <a:extLst>
              <a:ext uri="{28A0092B-C50C-407E-A947-70E740481C1C}">
                <a14:useLocalDpi xmlns:a14="http://schemas.microsoft.com/office/drawing/2010/main" val="0"/>
              </a:ext>
            </a:extLst>
          </a:blip>
          <a:srcRect l="10948" t="20312" r="15675" b="14947"/>
          <a:stretch>
            <a:fillRect/>
          </a:stretch>
        </p:blipFill>
        <p:spPr>
          <a:xfrm>
            <a:off x="4440925" y="355864"/>
            <a:ext cx="7400261" cy="5288474"/>
          </a:xfrm>
          <a:prstGeom prst="rect">
            <a:avLst/>
          </a:prstGeom>
          <a:effectLst>
            <a:outerShdw blurRad="63500" sx="102000" sy="102000" algn="ctr" rotWithShape="0">
              <a:prstClr val="black">
                <a:alpha val="40000"/>
              </a:prstClr>
            </a:outerShdw>
          </a:effectLst>
        </p:spPr>
      </p:pic>
      <p:sp>
        <p:nvSpPr>
          <p:cNvPr id="11" name="TextBox 10">
            <a:extLst>
              <a:ext uri="{FF2B5EF4-FFF2-40B4-BE49-F238E27FC236}">
                <a16:creationId xmlns:a16="http://schemas.microsoft.com/office/drawing/2014/main" id="{B53C1622-1378-0EDF-5CA5-F7AF13D095F1}"/>
              </a:ext>
            </a:extLst>
          </p:cNvPr>
          <p:cNvSpPr txBox="1"/>
          <p:nvPr/>
        </p:nvSpPr>
        <p:spPr>
          <a:xfrm>
            <a:off x="609025" y="1330561"/>
            <a:ext cx="3367549" cy="3416320"/>
          </a:xfrm>
          <a:prstGeom prst="rect">
            <a:avLst/>
          </a:prstGeom>
          <a:noFill/>
        </p:spPr>
        <p:txBody>
          <a:bodyPr wrap="square" rtlCol="0">
            <a:spAutoFit/>
          </a:bodyPr>
          <a:lstStyle/>
          <a:p>
            <a:r>
              <a:rPr lang="en-GB" sz="5400" b="1" dirty="0">
                <a:solidFill>
                  <a:srgbClr val="471D45"/>
                </a:solidFill>
                <a:latin typeface="Geist Black" pitchFamily="2" charset="77"/>
                <a:ea typeface="Geist Black" pitchFamily="2" charset="77"/>
                <a:cs typeface="Geist Black" pitchFamily="2" charset="77"/>
              </a:rPr>
              <a:t>Human Factored </a:t>
            </a:r>
            <a:r>
              <a:rPr lang="en-GB" sz="5400" b="1" i="1" dirty="0">
                <a:solidFill>
                  <a:srgbClr val="471D45"/>
                </a:solidFill>
                <a:latin typeface="Geist Black" pitchFamily="2" charset="77"/>
                <a:ea typeface="Geist Black" pitchFamily="2" charset="77"/>
                <a:cs typeface="Geist Black" pitchFamily="2" charset="77"/>
              </a:rPr>
              <a:t>Initial</a:t>
            </a:r>
            <a:r>
              <a:rPr lang="en-GB" sz="5400" b="1" dirty="0">
                <a:solidFill>
                  <a:srgbClr val="471D45"/>
                </a:solidFill>
                <a:latin typeface="Geist Black" pitchFamily="2" charset="77"/>
                <a:ea typeface="Geist Black" pitchFamily="2" charset="77"/>
                <a:cs typeface="Geist Black" pitchFamily="2" charset="77"/>
              </a:rPr>
              <a:t> Draft</a:t>
            </a:r>
            <a:endParaRPr lang="en-US" sz="5400" b="1" dirty="0">
              <a:solidFill>
                <a:srgbClr val="471D45"/>
              </a:solidFill>
              <a:latin typeface="Geist Black" pitchFamily="2" charset="77"/>
              <a:ea typeface="Geist Black" pitchFamily="2" charset="77"/>
              <a:cs typeface="Geist Black" pitchFamily="2" charset="77"/>
            </a:endParaRPr>
          </a:p>
        </p:txBody>
      </p:sp>
    </p:spTree>
    <p:extLst>
      <p:ext uri="{BB962C8B-B14F-4D97-AF65-F5344CB8AC3E}">
        <p14:creationId xmlns:p14="http://schemas.microsoft.com/office/powerpoint/2010/main" val="32078280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F3F2ED-B99B-7A25-AEB8-18638D7C510F}"/>
            </a:ext>
          </a:extLst>
        </p:cNvPr>
        <p:cNvGrpSpPr/>
        <p:nvPr/>
      </p:nvGrpSpPr>
      <p:grpSpPr>
        <a:xfrm>
          <a:off x="0" y="0"/>
          <a:ext cx="0" cy="0"/>
          <a:chOff x="0" y="0"/>
          <a:chExt cx="0" cy="0"/>
        </a:xfrm>
      </p:grpSpPr>
      <p:sp>
        <p:nvSpPr>
          <p:cNvPr id="73" name="TextBox 3">
            <a:extLst>
              <a:ext uri="{FF2B5EF4-FFF2-40B4-BE49-F238E27FC236}">
                <a16:creationId xmlns:a16="http://schemas.microsoft.com/office/drawing/2014/main" id="{5DFB5CEF-F4C1-D476-B157-4A63999B8FCE}"/>
              </a:ext>
            </a:extLst>
          </p:cNvPr>
          <p:cNvSpPr txBox="1"/>
          <p:nvPr/>
        </p:nvSpPr>
        <p:spPr>
          <a:xfrm>
            <a:off x="1130468" y="6077773"/>
            <a:ext cx="4528501"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3600" b="1" dirty="0">
                <a:solidFill>
                  <a:schemeClr val="bg1"/>
                </a:solidFill>
                <a:latin typeface="Geist Black" panose="020B0604020202020204" charset="0"/>
                <a:ea typeface="Geist Black" panose="020B0604020202020204" charset="0"/>
                <a:cs typeface="Geist Black" panose="020B0604020202020204" charset="0"/>
              </a:rPr>
              <a:t>Case Illustrations</a:t>
            </a:r>
          </a:p>
        </p:txBody>
      </p:sp>
      <p:grpSp>
        <p:nvGrpSpPr>
          <p:cNvPr id="75" name="Group 74">
            <a:extLst>
              <a:ext uri="{FF2B5EF4-FFF2-40B4-BE49-F238E27FC236}">
                <a16:creationId xmlns:a16="http://schemas.microsoft.com/office/drawing/2014/main" id="{A3BBF1ED-5A3D-D17D-A621-A4A53D1D225F}"/>
              </a:ext>
            </a:extLst>
          </p:cNvPr>
          <p:cNvGrpSpPr>
            <a:grpSpLocks noChangeAspect="1"/>
          </p:cNvGrpSpPr>
          <p:nvPr/>
        </p:nvGrpSpPr>
        <p:grpSpPr>
          <a:xfrm>
            <a:off x="170928" y="5858539"/>
            <a:ext cx="897464" cy="897464"/>
            <a:chOff x="8191858" y="792319"/>
            <a:chExt cx="3335628" cy="3335628"/>
          </a:xfrm>
        </p:grpSpPr>
        <p:sp>
          <p:nvSpPr>
            <p:cNvPr id="76" name="Oval 75">
              <a:extLst>
                <a:ext uri="{FF2B5EF4-FFF2-40B4-BE49-F238E27FC236}">
                  <a16:creationId xmlns:a16="http://schemas.microsoft.com/office/drawing/2014/main" id="{EB947804-3E41-91C4-0E3A-58F896493A61}"/>
                </a:ext>
              </a:extLst>
            </p:cNvPr>
            <p:cNvSpPr/>
            <p:nvPr/>
          </p:nvSpPr>
          <p:spPr>
            <a:xfrm>
              <a:off x="8191858" y="792319"/>
              <a:ext cx="3335628" cy="3335628"/>
            </a:xfrm>
            <a:prstGeom prst="ellipse">
              <a:avLst/>
            </a:prstGeom>
            <a:solidFill>
              <a:schemeClr val="bg1"/>
            </a:solidFill>
            <a:ln w="76200">
              <a:solidFill>
                <a:srgbClr val="1E2B3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77" name="Graphic 6" descr="Open book with solid fill">
              <a:extLst>
                <a:ext uri="{FF2B5EF4-FFF2-40B4-BE49-F238E27FC236}">
                  <a16:creationId xmlns:a16="http://schemas.microsoft.com/office/drawing/2014/main" id="{A47D9428-0AC9-2E13-65D9-500BFD0838E2}"/>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8729161" y="1329622"/>
              <a:ext cx="2261020" cy="2261020"/>
            </a:xfrm>
            <a:prstGeom prst="rect">
              <a:avLst/>
            </a:prstGeom>
          </p:spPr>
        </p:pic>
      </p:grpSp>
      <p:sp>
        <p:nvSpPr>
          <p:cNvPr id="11" name="TextBox 10">
            <a:extLst>
              <a:ext uri="{FF2B5EF4-FFF2-40B4-BE49-F238E27FC236}">
                <a16:creationId xmlns:a16="http://schemas.microsoft.com/office/drawing/2014/main" id="{DC875270-595A-B428-2335-C68864F17DCF}"/>
              </a:ext>
            </a:extLst>
          </p:cNvPr>
          <p:cNvSpPr txBox="1"/>
          <p:nvPr/>
        </p:nvSpPr>
        <p:spPr>
          <a:xfrm>
            <a:off x="595960" y="1330561"/>
            <a:ext cx="3367549" cy="3416320"/>
          </a:xfrm>
          <a:prstGeom prst="rect">
            <a:avLst/>
          </a:prstGeom>
          <a:noFill/>
        </p:spPr>
        <p:txBody>
          <a:bodyPr wrap="square" rtlCol="0">
            <a:spAutoFit/>
          </a:bodyPr>
          <a:lstStyle/>
          <a:p>
            <a:r>
              <a:rPr lang="en-GB" sz="5400" b="1" dirty="0">
                <a:solidFill>
                  <a:srgbClr val="471D45"/>
                </a:solidFill>
                <a:latin typeface="Geist Black" pitchFamily="2" charset="77"/>
                <a:ea typeface="Geist Black" pitchFamily="2" charset="77"/>
                <a:cs typeface="Geist Black" pitchFamily="2" charset="77"/>
              </a:rPr>
              <a:t>Human Factored </a:t>
            </a:r>
            <a:r>
              <a:rPr lang="en-GB" sz="5400" b="1" i="1" dirty="0">
                <a:solidFill>
                  <a:srgbClr val="471D45"/>
                </a:solidFill>
                <a:latin typeface="Geist Black" pitchFamily="2" charset="77"/>
                <a:ea typeface="Geist Black" pitchFamily="2" charset="77"/>
                <a:cs typeface="Geist Black" pitchFamily="2" charset="77"/>
              </a:rPr>
              <a:t>Final</a:t>
            </a:r>
            <a:r>
              <a:rPr lang="en-GB" sz="5400" b="1" dirty="0">
                <a:solidFill>
                  <a:srgbClr val="471D45"/>
                </a:solidFill>
                <a:latin typeface="Geist Black" pitchFamily="2" charset="77"/>
                <a:ea typeface="Geist Black" pitchFamily="2" charset="77"/>
                <a:cs typeface="Geist Black" pitchFamily="2" charset="77"/>
              </a:rPr>
              <a:t> Draft</a:t>
            </a:r>
            <a:endParaRPr lang="en-US" sz="5400" b="1" dirty="0">
              <a:solidFill>
                <a:srgbClr val="471D45"/>
              </a:solidFill>
              <a:latin typeface="Geist Black" pitchFamily="2" charset="77"/>
              <a:ea typeface="Geist Black" pitchFamily="2" charset="77"/>
              <a:cs typeface="Geist Black" pitchFamily="2" charset="77"/>
            </a:endParaRPr>
          </a:p>
        </p:txBody>
      </p:sp>
      <p:pic>
        <p:nvPicPr>
          <p:cNvPr id="2" name="Picture 1" descr="The image is a procedural document for the CEDONE system, detailing steps for handling electrical maintenance and tagging procedures, including specific conditions for when a breaker must be removed and tested.&#10;&#10;AI-generated content may be incorrect.">
            <a:hlinkClick r:id="rId4" action="ppaction://hlinkfile"/>
            <a:extLst>
              <a:ext uri="{FF2B5EF4-FFF2-40B4-BE49-F238E27FC236}">
                <a16:creationId xmlns:a16="http://schemas.microsoft.com/office/drawing/2014/main" id="{810CB6FF-65B6-784C-3164-BD08425C466A}"/>
              </a:ext>
            </a:extLst>
          </p:cNvPr>
          <p:cNvPicPr>
            <a:picLocks noChangeAspect="1"/>
          </p:cNvPicPr>
          <p:nvPr/>
        </p:nvPicPr>
        <p:blipFill>
          <a:blip r:embed="rId5"/>
          <a:stretch>
            <a:fillRect/>
          </a:stretch>
        </p:blipFill>
        <p:spPr>
          <a:xfrm>
            <a:off x="4157329" y="340242"/>
            <a:ext cx="3753719" cy="4793792"/>
          </a:xfrm>
          <a:prstGeom prst="rect">
            <a:avLst/>
          </a:prstGeom>
          <a:effectLst>
            <a:outerShdw blurRad="63500" sx="102000" sy="102000" algn="ctr" rotWithShape="0">
              <a:prstClr val="black">
                <a:alpha val="40000"/>
              </a:prstClr>
            </a:outerShdw>
          </a:effectLst>
        </p:spPr>
      </p:pic>
      <p:pic>
        <p:nvPicPr>
          <p:cNvPr id="3" name="Picture 2" descr="The document is a detailed procedure for handling electrical maintenance tasks involving tagged breakers, specifying conditions for tag removal, lifting, and testing.&#10;&#10;AI-generated content may be incorrect.">
            <a:hlinkClick r:id="rId6" action="ppaction://hlinkfile"/>
            <a:extLst>
              <a:ext uri="{FF2B5EF4-FFF2-40B4-BE49-F238E27FC236}">
                <a16:creationId xmlns:a16="http://schemas.microsoft.com/office/drawing/2014/main" id="{6AE2BC5B-774B-7BAB-41D3-A0ABE22B94E5}"/>
              </a:ext>
            </a:extLst>
          </p:cNvPr>
          <p:cNvPicPr>
            <a:picLocks noChangeAspect="1"/>
          </p:cNvPicPr>
          <p:nvPr/>
        </p:nvPicPr>
        <p:blipFill>
          <a:blip r:embed="rId7"/>
          <a:stretch>
            <a:fillRect/>
          </a:stretch>
        </p:blipFill>
        <p:spPr>
          <a:xfrm>
            <a:off x="8099049" y="340242"/>
            <a:ext cx="3760093" cy="4793792"/>
          </a:xfrm>
          <a:prstGeom prst="rect">
            <a:avLst/>
          </a:prstGeom>
          <a:effectLst>
            <a:outerShdw blurRad="63500" sx="102000" sy="102000" algn="ctr" rotWithShape="0">
              <a:prstClr val="black">
                <a:alpha val="40000"/>
              </a:prstClr>
            </a:outerShdw>
          </a:effectLst>
        </p:spPr>
      </p:pic>
      <p:pic>
        <p:nvPicPr>
          <p:cNvPr id="6" name="Picture 5" descr="The image is a procedural document for the CEDONE system, detailing steps for handling electrical maintenance and tagging procedures, including specific conditions for when a breaker must be removed and tested.&#10;&#10;AI-generated content may be incorrect.">
            <a:hlinkClick r:id="rId4" action="ppaction://hlinkfile"/>
            <a:extLst>
              <a:ext uri="{FF2B5EF4-FFF2-40B4-BE49-F238E27FC236}">
                <a16:creationId xmlns:a16="http://schemas.microsoft.com/office/drawing/2014/main" id="{5BE3F1CA-FA4D-9374-C207-2C11E36FE7C2}"/>
              </a:ext>
            </a:extLst>
          </p:cNvPr>
          <p:cNvPicPr>
            <a:picLocks noChangeAspect="1"/>
          </p:cNvPicPr>
          <p:nvPr/>
        </p:nvPicPr>
        <p:blipFill>
          <a:blip r:embed="rId5"/>
          <a:srcRect l="11873" t="23248" r="6515" b="56406"/>
          <a:stretch>
            <a:fillRect/>
          </a:stretch>
        </p:blipFill>
        <p:spPr>
          <a:xfrm>
            <a:off x="4554855" y="3710219"/>
            <a:ext cx="6080760" cy="1823805"/>
          </a:xfrm>
          <a:prstGeom prst="rect">
            <a:avLst/>
          </a:prstGeom>
          <a:effectLst>
            <a:outerShdw blurRad="63500" sx="102000" sy="102000" algn="ctr" rotWithShape="0">
              <a:prstClr val="black">
                <a:alpha val="40000"/>
              </a:prstClr>
            </a:outerShdw>
          </a:effectLst>
        </p:spPr>
      </p:pic>
      <p:cxnSp>
        <p:nvCxnSpPr>
          <p:cNvPr id="9" name="Straight Connector 8">
            <a:extLst>
              <a:ext uri="{FF2B5EF4-FFF2-40B4-BE49-F238E27FC236}">
                <a16:creationId xmlns:a16="http://schemas.microsoft.com/office/drawing/2014/main" id="{BB82366E-9E2D-9EA4-C21C-E14A61747A12}"/>
              </a:ext>
            </a:extLst>
          </p:cNvPr>
          <p:cNvCxnSpPr>
            <a:cxnSpLocks/>
          </p:cNvCxnSpPr>
          <p:nvPr/>
        </p:nvCxnSpPr>
        <p:spPr>
          <a:xfrm flipV="1">
            <a:off x="4554855" y="2323139"/>
            <a:ext cx="179070" cy="1387080"/>
          </a:xfrm>
          <a:prstGeom prst="line">
            <a:avLst/>
          </a:prstGeom>
          <a:ln w="9525">
            <a:solidFill>
              <a:srgbClr val="318E3B"/>
            </a:solidFill>
          </a:ln>
        </p:spPr>
        <p:style>
          <a:lnRef idx="2">
            <a:schemeClr val="accent1"/>
          </a:lnRef>
          <a:fillRef idx="0">
            <a:schemeClr val="accent1"/>
          </a:fillRef>
          <a:effectRef idx="1">
            <a:schemeClr val="accent1"/>
          </a:effectRef>
          <a:fontRef idx="minor">
            <a:schemeClr val="tx1"/>
          </a:fontRef>
        </p:style>
      </p:cxnSp>
      <p:cxnSp>
        <p:nvCxnSpPr>
          <p:cNvPr id="12" name="Straight Connector 11">
            <a:extLst>
              <a:ext uri="{FF2B5EF4-FFF2-40B4-BE49-F238E27FC236}">
                <a16:creationId xmlns:a16="http://schemas.microsoft.com/office/drawing/2014/main" id="{4E265835-3ED9-B305-D914-C1B3B8C8B2A2}"/>
              </a:ext>
            </a:extLst>
          </p:cNvPr>
          <p:cNvCxnSpPr>
            <a:cxnSpLocks/>
          </p:cNvCxnSpPr>
          <p:nvPr/>
        </p:nvCxnSpPr>
        <p:spPr>
          <a:xfrm flipH="1" flipV="1">
            <a:off x="7372350" y="2323139"/>
            <a:ext cx="3263265" cy="1387080"/>
          </a:xfrm>
          <a:prstGeom prst="line">
            <a:avLst/>
          </a:prstGeom>
          <a:ln w="9525">
            <a:solidFill>
              <a:srgbClr val="318E3B"/>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4389786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6300EB-2A4C-7BED-2F0B-1E73649A41DB}"/>
            </a:ext>
          </a:extLst>
        </p:cNvPr>
        <p:cNvGrpSpPr/>
        <p:nvPr/>
      </p:nvGrpSpPr>
      <p:grpSpPr>
        <a:xfrm>
          <a:off x="0" y="0"/>
          <a:ext cx="0" cy="0"/>
          <a:chOff x="0" y="0"/>
          <a:chExt cx="0" cy="0"/>
        </a:xfrm>
      </p:grpSpPr>
      <p:sp>
        <p:nvSpPr>
          <p:cNvPr id="14" name="TextBox 2">
            <a:extLst>
              <a:ext uri="{FF2B5EF4-FFF2-40B4-BE49-F238E27FC236}">
                <a16:creationId xmlns:a16="http://schemas.microsoft.com/office/drawing/2014/main" id="{72028122-A17B-9DA1-8114-AC348785A458}"/>
              </a:ext>
            </a:extLst>
          </p:cNvPr>
          <p:cNvSpPr txBox="1"/>
          <p:nvPr/>
        </p:nvSpPr>
        <p:spPr>
          <a:xfrm>
            <a:off x="6895546" y="4187735"/>
            <a:ext cx="4683310" cy="92333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b="0" i="0" u="none" strike="noStrike" kern="1200" cap="none" spc="0" normalizeH="0" baseline="0" noProof="0" dirty="0">
                <a:ln>
                  <a:noFill/>
                </a:ln>
                <a:solidFill>
                  <a:schemeClr val="bg1">
                    <a:lumMod val="95000"/>
                  </a:schemeClr>
                </a:solidFill>
                <a:effectLst/>
                <a:uLnTx/>
                <a:uFillTx/>
                <a:latin typeface="Geist Medium" panose="020B0604020202020204" charset="0"/>
                <a:ea typeface="Geist Medium" panose="020B0604020202020204" charset="0"/>
                <a:cs typeface="Geist Medium" panose="020B0604020202020204" charset="0"/>
              </a:rPr>
              <a:t>The professional who reviews and signs off on a procedure bears responsibility for its fitness for use, not the tool that drafted it. </a:t>
            </a:r>
          </a:p>
        </p:txBody>
      </p:sp>
      <p:sp>
        <p:nvSpPr>
          <p:cNvPr id="19" name="TextBox 18">
            <a:extLst>
              <a:ext uri="{FF2B5EF4-FFF2-40B4-BE49-F238E27FC236}">
                <a16:creationId xmlns:a16="http://schemas.microsoft.com/office/drawing/2014/main" id="{228D042D-4362-6900-0D7D-9337A9D2CDA4}"/>
              </a:ext>
            </a:extLst>
          </p:cNvPr>
          <p:cNvSpPr txBox="1"/>
          <p:nvPr/>
        </p:nvSpPr>
        <p:spPr>
          <a:xfrm>
            <a:off x="6852683" y="3297069"/>
            <a:ext cx="5038393" cy="923330"/>
          </a:xfrm>
          <a:prstGeom prst="rect">
            <a:avLst/>
          </a:prstGeom>
          <a:noFill/>
        </p:spPr>
        <p:txBody>
          <a:bodyPr wrap="square" rtlCol="0">
            <a:spAutoFit/>
          </a:bodyPr>
          <a:lstStyle/>
          <a:p>
            <a:r>
              <a:rPr lang="en-US" sz="5400" b="1" dirty="0">
                <a:solidFill>
                  <a:schemeClr val="bg1"/>
                </a:solidFill>
                <a:latin typeface="Geist Black" pitchFamily="2" charset="77"/>
                <a:ea typeface="Geist Black" pitchFamily="2" charset="77"/>
                <a:cs typeface="Geist Black" pitchFamily="2" charset="77"/>
              </a:rPr>
              <a:t>Duty of Care</a:t>
            </a:r>
          </a:p>
        </p:txBody>
      </p:sp>
      <p:sp>
        <p:nvSpPr>
          <p:cNvPr id="16" name="TextBox 2">
            <a:extLst>
              <a:ext uri="{FF2B5EF4-FFF2-40B4-BE49-F238E27FC236}">
                <a16:creationId xmlns:a16="http://schemas.microsoft.com/office/drawing/2014/main" id="{A4935741-B3FD-8B2A-588C-AE8D527A8B98}"/>
              </a:ext>
            </a:extLst>
          </p:cNvPr>
          <p:cNvSpPr txBox="1"/>
          <p:nvPr/>
        </p:nvSpPr>
        <p:spPr>
          <a:xfrm>
            <a:off x="545472" y="432561"/>
            <a:ext cx="4994522" cy="135870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85000"/>
              </a:lnSpc>
              <a:spcBef>
                <a:spcPts val="0"/>
              </a:spcBef>
              <a:spcAft>
                <a:spcPts val="0"/>
              </a:spcAft>
              <a:buClrTx/>
              <a:buSzTx/>
              <a:buFontTx/>
              <a:buNone/>
              <a:tabLst/>
              <a:defRPr/>
            </a:pPr>
            <a:r>
              <a:rPr kumimoji="0" lang="en-US" sz="4800" b="1" i="0" u="none" strike="noStrike" kern="1200" cap="none" spc="0" normalizeH="0" baseline="0" noProof="0" dirty="0">
                <a:ln>
                  <a:noFill/>
                </a:ln>
                <a:solidFill>
                  <a:srgbClr val="1E2B3F"/>
                </a:solidFill>
                <a:effectLst/>
                <a:uLnTx/>
                <a:uFillTx/>
                <a:latin typeface="Geist Black" panose="020B0604020202020204" charset="0"/>
                <a:ea typeface="Geist Black" panose="020B0604020202020204" charset="0"/>
                <a:cs typeface="Geist Black" panose="020B0604020202020204" charset="0"/>
              </a:rPr>
              <a:t>What Duty of Care Requires</a:t>
            </a:r>
          </a:p>
        </p:txBody>
      </p:sp>
      <p:grpSp>
        <p:nvGrpSpPr>
          <p:cNvPr id="17" name="Group 16">
            <a:extLst>
              <a:ext uri="{FF2B5EF4-FFF2-40B4-BE49-F238E27FC236}">
                <a16:creationId xmlns:a16="http://schemas.microsoft.com/office/drawing/2014/main" id="{3DCE8F66-BB18-87C6-9894-17E4DC65AD3E}"/>
              </a:ext>
            </a:extLst>
          </p:cNvPr>
          <p:cNvGrpSpPr/>
          <p:nvPr/>
        </p:nvGrpSpPr>
        <p:grpSpPr>
          <a:xfrm>
            <a:off x="715927" y="1993111"/>
            <a:ext cx="4705555" cy="4336633"/>
            <a:chOff x="3598340" y="2444729"/>
            <a:chExt cx="5123076" cy="4721420"/>
          </a:xfrm>
        </p:grpSpPr>
        <p:sp>
          <p:nvSpPr>
            <p:cNvPr id="42" name="Rectangle: Rounded Corners 41">
              <a:extLst>
                <a:ext uri="{FF2B5EF4-FFF2-40B4-BE49-F238E27FC236}">
                  <a16:creationId xmlns:a16="http://schemas.microsoft.com/office/drawing/2014/main" id="{0A420190-19FF-6430-75DC-B3DF492260CA}"/>
                </a:ext>
              </a:extLst>
            </p:cNvPr>
            <p:cNvSpPr/>
            <p:nvPr/>
          </p:nvSpPr>
          <p:spPr>
            <a:xfrm>
              <a:off x="3598340" y="2444729"/>
              <a:ext cx="2319381" cy="2286001"/>
            </a:xfrm>
            <a:prstGeom prst="roundRect">
              <a:avLst/>
            </a:prstGeom>
            <a:solidFill>
              <a:srgbClr val="37A67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2400" dirty="0">
                  <a:latin typeface="Geist Medium" panose="020B0604020202020204" charset="0"/>
                  <a:ea typeface="Geist Medium" panose="020B0604020202020204" charset="0"/>
                  <a:cs typeface="Geist Medium" panose="020B0604020202020204" charset="0"/>
                </a:rPr>
                <a:t>Generating</a:t>
              </a:r>
              <a:r>
                <a:rPr lang="en-US" sz="2400" dirty="0">
                  <a:latin typeface="Segoe UI" panose="020B0502040204020203" pitchFamily="34" charset="0"/>
                  <a:cs typeface="Segoe UI" panose="020B0502040204020203" pitchFamily="34" charset="0"/>
                </a:rPr>
                <a:t> </a:t>
              </a:r>
              <a:r>
                <a:rPr lang="en-US" sz="2400" b="1" dirty="0">
                  <a:latin typeface="Segoe UI" panose="020B0502040204020203" pitchFamily="34" charset="0"/>
                  <a:cs typeface="Segoe UI" panose="020B0502040204020203" pitchFamily="34" charset="0"/>
                </a:rPr>
                <a:t>≠</a:t>
              </a:r>
            </a:p>
            <a:p>
              <a:pPr algn="ctr"/>
              <a:r>
                <a:rPr lang="en-US" sz="2400" dirty="0">
                  <a:latin typeface="Geist Medium" panose="020B0604020202020204" charset="0"/>
                  <a:ea typeface="Geist Medium" panose="020B0604020202020204" charset="0"/>
                  <a:cs typeface="Geist Medium" panose="020B0604020202020204" charset="0"/>
                </a:rPr>
                <a:t>Validating</a:t>
              </a:r>
            </a:p>
          </p:txBody>
        </p:sp>
        <p:sp>
          <p:nvSpPr>
            <p:cNvPr id="43" name="Rectangle: Rounded Corners 42">
              <a:extLst>
                <a:ext uri="{FF2B5EF4-FFF2-40B4-BE49-F238E27FC236}">
                  <a16:creationId xmlns:a16="http://schemas.microsoft.com/office/drawing/2014/main" id="{71BAB9F3-81F3-7DDE-8994-9EDB83AEBBD7}"/>
                </a:ext>
              </a:extLst>
            </p:cNvPr>
            <p:cNvSpPr/>
            <p:nvPr/>
          </p:nvSpPr>
          <p:spPr>
            <a:xfrm>
              <a:off x="6388432" y="2444731"/>
              <a:ext cx="2319381" cy="2286001"/>
            </a:xfrm>
            <a:prstGeom prst="roundRect">
              <a:avLst/>
            </a:prstGeom>
            <a:solidFill>
              <a:srgbClr val="37A67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2400" dirty="0">
                  <a:latin typeface="Geist Medium" panose="020B0604020202020204" charset="0"/>
                  <a:ea typeface="Geist Medium" panose="020B0604020202020204" charset="0"/>
                  <a:cs typeface="Geist Medium" panose="020B0604020202020204" charset="0"/>
                </a:rPr>
                <a:t>Non-delegable Judgement</a:t>
              </a:r>
            </a:p>
          </p:txBody>
        </p:sp>
        <p:sp>
          <p:nvSpPr>
            <p:cNvPr id="44" name="Rectangle: Rounded Corners 43">
              <a:extLst>
                <a:ext uri="{FF2B5EF4-FFF2-40B4-BE49-F238E27FC236}">
                  <a16:creationId xmlns:a16="http://schemas.microsoft.com/office/drawing/2014/main" id="{4D5CFAED-7C0D-8A8D-FA74-FCDA92ADFD54}"/>
                </a:ext>
              </a:extLst>
            </p:cNvPr>
            <p:cNvSpPr/>
            <p:nvPr/>
          </p:nvSpPr>
          <p:spPr>
            <a:xfrm>
              <a:off x="3611941" y="4880149"/>
              <a:ext cx="2319381" cy="2286000"/>
            </a:xfrm>
            <a:prstGeom prst="roundRect">
              <a:avLst/>
            </a:prstGeom>
            <a:solidFill>
              <a:srgbClr val="37A67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2400" dirty="0">
                  <a:latin typeface="Geist Medium" panose="020B0604020202020204" charset="0"/>
                  <a:ea typeface="Geist Medium" panose="020B0604020202020204" charset="0"/>
                  <a:cs typeface="Geist Medium" panose="020B0604020202020204" charset="0"/>
                </a:rPr>
                <a:t>Signature Attestation</a:t>
              </a:r>
            </a:p>
          </p:txBody>
        </p:sp>
        <p:sp>
          <p:nvSpPr>
            <p:cNvPr id="45" name="Rectangle: Rounded Corners 44">
              <a:extLst>
                <a:ext uri="{FF2B5EF4-FFF2-40B4-BE49-F238E27FC236}">
                  <a16:creationId xmlns:a16="http://schemas.microsoft.com/office/drawing/2014/main" id="{79CF2F14-ECA6-DF72-DE86-77A21DCBA8EB}"/>
                </a:ext>
              </a:extLst>
            </p:cNvPr>
            <p:cNvSpPr/>
            <p:nvPr/>
          </p:nvSpPr>
          <p:spPr>
            <a:xfrm>
              <a:off x="6402035" y="4880149"/>
              <a:ext cx="2319381" cy="2286000"/>
            </a:xfrm>
            <a:prstGeom prst="roundRect">
              <a:avLst/>
            </a:prstGeom>
            <a:solidFill>
              <a:srgbClr val="37A67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2400" dirty="0">
                  <a:latin typeface="Geist Medium" panose="020B0604020202020204" charset="0"/>
                  <a:ea typeface="Geist Medium" panose="020B0604020202020204" charset="0"/>
                  <a:cs typeface="Geist Medium" panose="020B0604020202020204" charset="0"/>
                </a:rPr>
                <a:t>Regulatory Compliance</a:t>
              </a:r>
            </a:p>
          </p:txBody>
        </p:sp>
      </p:grpSp>
      <p:grpSp>
        <p:nvGrpSpPr>
          <p:cNvPr id="46" name="Group 45">
            <a:extLst>
              <a:ext uri="{FF2B5EF4-FFF2-40B4-BE49-F238E27FC236}">
                <a16:creationId xmlns:a16="http://schemas.microsoft.com/office/drawing/2014/main" id="{D0C90830-21C6-F587-557D-21CEA9ED84E4}"/>
              </a:ext>
            </a:extLst>
          </p:cNvPr>
          <p:cNvGrpSpPr>
            <a:grpSpLocks noChangeAspect="1"/>
          </p:cNvGrpSpPr>
          <p:nvPr/>
        </p:nvGrpSpPr>
        <p:grpSpPr>
          <a:xfrm>
            <a:off x="6852683" y="1372086"/>
            <a:ext cx="1828800" cy="1828800"/>
            <a:chOff x="8191858" y="792319"/>
            <a:chExt cx="3335628" cy="3335628"/>
          </a:xfrm>
          <a:noFill/>
        </p:grpSpPr>
        <p:sp>
          <p:nvSpPr>
            <p:cNvPr id="47" name="Oval 46">
              <a:extLst>
                <a:ext uri="{FF2B5EF4-FFF2-40B4-BE49-F238E27FC236}">
                  <a16:creationId xmlns:a16="http://schemas.microsoft.com/office/drawing/2014/main" id="{723AC444-F776-BEEC-299F-BD9AF8CA180C}"/>
                </a:ext>
              </a:extLst>
            </p:cNvPr>
            <p:cNvSpPr/>
            <p:nvPr/>
          </p:nvSpPr>
          <p:spPr>
            <a:xfrm>
              <a:off x="8191858" y="792319"/>
              <a:ext cx="3335628" cy="3335628"/>
            </a:xfrm>
            <a:prstGeom prst="ellipse">
              <a:avLst/>
            </a:prstGeom>
            <a:grpFill/>
            <a:ln w="76200">
              <a:solidFill>
                <a:srgbClr val="1E2B3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48" name="Graphic 6" descr="Badge Tick with solid fill">
              <a:extLst>
                <a:ext uri="{FF2B5EF4-FFF2-40B4-BE49-F238E27FC236}">
                  <a16:creationId xmlns:a16="http://schemas.microsoft.com/office/drawing/2014/main" id="{F913B457-F170-6DAF-0718-B21A788A63B2}"/>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8729162" y="1329623"/>
              <a:ext cx="2261020" cy="2261020"/>
            </a:xfrm>
            <a:prstGeom prst="rect">
              <a:avLst/>
            </a:prstGeom>
          </p:spPr>
        </p:pic>
      </p:grpSp>
    </p:spTree>
    <p:extLst>
      <p:ext uri="{BB962C8B-B14F-4D97-AF65-F5344CB8AC3E}">
        <p14:creationId xmlns:p14="http://schemas.microsoft.com/office/powerpoint/2010/main" val="40920606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640D88-30A4-6836-9DC7-9DDE3F2F0811}"/>
            </a:ext>
          </a:extLst>
        </p:cNvPr>
        <p:cNvGrpSpPr/>
        <p:nvPr/>
      </p:nvGrpSpPr>
      <p:grpSpPr>
        <a:xfrm>
          <a:off x="0" y="0"/>
          <a:ext cx="0" cy="0"/>
          <a:chOff x="0" y="0"/>
          <a:chExt cx="0" cy="0"/>
        </a:xfrm>
      </p:grpSpPr>
      <p:sp>
        <p:nvSpPr>
          <p:cNvPr id="14" name="TextBox 2">
            <a:extLst>
              <a:ext uri="{FF2B5EF4-FFF2-40B4-BE49-F238E27FC236}">
                <a16:creationId xmlns:a16="http://schemas.microsoft.com/office/drawing/2014/main" id="{EC3818CB-B701-003E-3E3A-343D589DE8C2}"/>
              </a:ext>
            </a:extLst>
          </p:cNvPr>
          <p:cNvSpPr txBox="1"/>
          <p:nvPr/>
        </p:nvSpPr>
        <p:spPr>
          <a:xfrm>
            <a:off x="6895546" y="4805619"/>
            <a:ext cx="4236742"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b="0" i="0" u="none" strike="noStrike" kern="1200" cap="none" spc="0" normalizeH="0" baseline="0" noProof="0" dirty="0">
                <a:ln>
                  <a:noFill/>
                </a:ln>
                <a:solidFill>
                  <a:schemeClr val="bg1">
                    <a:lumMod val="95000"/>
                  </a:schemeClr>
                </a:solidFill>
                <a:effectLst/>
                <a:uLnTx/>
                <a:uFillTx/>
                <a:latin typeface="Geist Medium" panose="020B0604020202020204" charset="0"/>
                <a:ea typeface="Geist Medium" panose="020B0604020202020204" charset="0"/>
                <a:cs typeface="Geist Medium" panose="020B0604020202020204" charset="0"/>
              </a:rPr>
              <a:t>The argument isn’t against AI, it’s about adopting in a responsible way.</a:t>
            </a:r>
          </a:p>
        </p:txBody>
      </p:sp>
      <p:sp>
        <p:nvSpPr>
          <p:cNvPr id="19" name="TextBox 18">
            <a:extLst>
              <a:ext uri="{FF2B5EF4-FFF2-40B4-BE49-F238E27FC236}">
                <a16:creationId xmlns:a16="http://schemas.microsoft.com/office/drawing/2014/main" id="{30479B49-364A-07C6-C1C9-5D4B3CCE41B7}"/>
              </a:ext>
            </a:extLst>
          </p:cNvPr>
          <p:cNvSpPr txBox="1"/>
          <p:nvPr/>
        </p:nvSpPr>
        <p:spPr>
          <a:xfrm>
            <a:off x="6852683" y="2919768"/>
            <a:ext cx="5038393" cy="1938992"/>
          </a:xfrm>
          <a:prstGeom prst="rect">
            <a:avLst/>
          </a:prstGeom>
          <a:noFill/>
        </p:spPr>
        <p:txBody>
          <a:bodyPr wrap="square" rtlCol="0">
            <a:spAutoFit/>
          </a:bodyPr>
          <a:lstStyle/>
          <a:p>
            <a:r>
              <a:rPr lang="en-US" sz="4000" b="1" dirty="0">
                <a:solidFill>
                  <a:schemeClr val="bg1"/>
                </a:solidFill>
                <a:latin typeface="Geist Black" pitchFamily="2" charset="77"/>
                <a:ea typeface="Geist Black" pitchFamily="2" charset="77"/>
                <a:cs typeface="Geist Black" pitchFamily="2" charset="77"/>
              </a:rPr>
              <a:t>Responding to Organizational Pressure</a:t>
            </a:r>
          </a:p>
        </p:txBody>
      </p:sp>
      <p:sp>
        <p:nvSpPr>
          <p:cNvPr id="16" name="TextBox 2">
            <a:extLst>
              <a:ext uri="{FF2B5EF4-FFF2-40B4-BE49-F238E27FC236}">
                <a16:creationId xmlns:a16="http://schemas.microsoft.com/office/drawing/2014/main" id="{92C3FB81-FDB4-03A5-65F3-0DBDA6A172F3}"/>
              </a:ext>
            </a:extLst>
          </p:cNvPr>
          <p:cNvSpPr txBox="1"/>
          <p:nvPr/>
        </p:nvSpPr>
        <p:spPr>
          <a:xfrm>
            <a:off x="545472" y="475093"/>
            <a:ext cx="4994522" cy="97026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85000"/>
              </a:lnSpc>
              <a:spcBef>
                <a:spcPts val="0"/>
              </a:spcBef>
              <a:spcAft>
                <a:spcPts val="0"/>
              </a:spcAft>
              <a:buClrTx/>
              <a:buSzTx/>
              <a:buFontTx/>
              <a:buNone/>
              <a:tabLst/>
              <a:defRPr/>
            </a:pPr>
            <a:r>
              <a:rPr kumimoji="0" lang="en-US" sz="6600" b="1" i="0" u="none" strike="noStrike" kern="1200" cap="none" spc="0" normalizeH="0" baseline="0" noProof="0" dirty="0">
                <a:ln>
                  <a:noFill/>
                </a:ln>
                <a:solidFill>
                  <a:srgbClr val="1E2B3F"/>
                </a:solidFill>
                <a:effectLst/>
                <a:uLnTx/>
                <a:uFillTx/>
                <a:latin typeface="Geist Black" panose="020B0604020202020204" charset="0"/>
                <a:ea typeface="Geist Black" panose="020B0604020202020204" charset="0"/>
                <a:cs typeface="Geist Black" panose="020B0604020202020204" charset="0"/>
              </a:rPr>
              <a:t>Statistics</a:t>
            </a:r>
          </a:p>
        </p:txBody>
      </p:sp>
      <p:grpSp>
        <p:nvGrpSpPr>
          <p:cNvPr id="2" name="Group 1">
            <a:extLst>
              <a:ext uri="{FF2B5EF4-FFF2-40B4-BE49-F238E27FC236}">
                <a16:creationId xmlns:a16="http://schemas.microsoft.com/office/drawing/2014/main" id="{CE32EDFC-C74B-AE66-4DEC-12E72224FE20}"/>
              </a:ext>
            </a:extLst>
          </p:cNvPr>
          <p:cNvGrpSpPr>
            <a:grpSpLocks noChangeAspect="1"/>
          </p:cNvGrpSpPr>
          <p:nvPr/>
        </p:nvGrpSpPr>
        <p:grpSpPr>
          <a:xfrm>
            <a:off x="6783014" y="927285"/>
            <a:ext cx="1828800" cy="1828800"/>
            <a:chOff x="8191858" y="792319"/>
            <a:chExt cx="3335628" cy="3335628"/>
          </a:xfrm>
          <a:noFill/>
        </p:grpSpPr>
        <p:sp>
          <p:nvSpPr>
            <p:cNvPr id="3" name="Oval 2">
              <a:extLst>
                <a:ext uri="{FF2B5EF4-FFF2-40B4-BE49-F238E27FC236}">
                  <a16:creationId xmlns:a16="http://schemas.microsoft.com/office/drawing/2014/main" id="{BB0F4130-9531-204E-5B46-A546ECE46E5F}"/>
                </a:ext>
              </a:extLst>
            </p:cNvPr>
            <p:cNvSpPr/>
            <p:nvPr/>
          </p:nvSpPr>
          <p:spPr>
            <a:xfrm>
              <a:off x="8191858" y="792319"/>
              <a:ext cx="3335628" cy="3335628"/>
            </a:xfrm>
            <a:prstGeom prst="ellipse">
              <a:avLst/>
            </a:prstGeom>
            <a:grpFill/>
            <a:ln w="76200">
              <a:solidFill>
                <a:srgbClr val="1E2B3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4" name="Graphic 6" descr="Management with solid fill">
              <a:extLst>
                <a:ext uri="{FF2B5EF4-FFF2-40B4-BE49-F238E27FC236}">
                  <a16:creationId xmlns:a16="http://schemas.microsoft.com/office/drawing/2014/main" id="{70CB856D-3B52-2DCB-94A8-F6008D09BB54}"/>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8729163" y="1329624"/>
              <a:ext cx="2261021" cy="2261021"/>
            </a:xfrm>
            <a:prstGeom prst="rect">
              <a:avLst/>
            </a:prstGeom>
          </p:spPr>
        </p:pic>
      </p:grpSp>
      <p:grpSp>
        <p:nvGrpSpPr>
          <p:cNvPr id="5" name="Group 4">
            <a:extLst>
              <a:ext uri="{FF2B5EF4-FFF2-40B4-BE49-F238E27FC236}">
                <a16:creationId xmlns:a16="http://schemas.microsoft.com/office/drawing/2014/main" id="{7D92DF4A-4EC9-6164-01FD-0D584E6BC4B7}"/>
              </a:ext>
            </a:extLst>
          </p:cNvPr>
          <p:cNvGrpSpPr/>
          <p:nvPr/>
        </p:nvGrpSpPr>
        <p:grpSpPr>
          <a:xfrm>
            <a:off x="312861" y="2068248"/>
            <a:ext cx="1828800" cy="2350627"/>
            <a:chOff x="4397651" y="2147651"/>
            <a:chExt cx="1828800" cy="2350627"/>
          </a:xfrm>
        </p:grpSpPr>
        <p:graphicFrame>
          <p:nvGraphicFramePr>
            <p:cNvPr id="26" name="Chart 25">
              <a:extLst>
                <a:ext uri="{FF2B5EF4-FFF2-40B4-BE49-F238E27FC236}">
                  <a16:creationId xmlns:a16="http://schemas.microsoft.com/office/drawing/2014/main" id="{7D19D637-E1C6-5B07-E03F-463AEC060341}"/>
                </a:ext>
              </a:extLst>
            </p:cNvPr>
            <p:cNvGraphicFramePr>
              <a:graphicFrameLocks/>
            </p:cNvGraphicFramePr>
            <p:nvPr/>
          </p:nvGraphicFramePr>
          <p:xfrm>
            <a:off x="4397651" y="2147651"/>
            <a:ext cx="1828800" cy="1828800"/>
          </p:xfrm>
          <a:graphic>
            <a:graphicData uri="http://schemas.openxmlformats.org/drawingml/2006/chart">
              <c:chart xmlns:c="http://schemas.openxmlformats.org/drawingml/2006/chart" xmlns:r="http://schemas.openxmlformats.org/officeDocument/2006/relationships" r:id="rId4"/>
            </a:graphicData>
          </a:graphic>
        </p:graphicFrame>
        <p:sp>
          <p:nvSpPr>
            <p:cNvPr id="27" name="TextBox 10">
              <a:extLst>
                <a:ext uri="{FF2B5EF4-FFF2-40B4-BE49-F238E27FC236}">
                  <a16:creationId xmlns:a16="http://schemas.microsoft.com/office/drawing/2014/main" id="{86B2C464-BCF0-A4B2-0A9B-DF5EA68F335C}"/>
                </a:ext>
              </a:extLst>
            </p:cNvPr>
            <p:cNvSpPr txBox="1"/>
            <p:nvPr/>
          </p:nvSpPr>
          <p:spPr>
            <a:xfrm>
              <a:off x="4843573" y="2785565"/>
              <a:ext cx="1368204" cy="58477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3200" b="1" dirty="0">
                  <a:solidFill>
                    <a:srgbClr val="37A67A"/>
                  </a:solidFill>
                  <a:latin typeface="Segoe UI" panose="020B0502040204020203" pitchFamily="34" charset="0"/>
                  <a:cs typeface="Segoe UI" panose="020B0502040204020203" pitchFamily="34" charset="0"/>
                </a:rPr>
                <a:t>72%</a:t>
              </a:r>
            </a:p>
          </p:txBody>
        </p:sp>
        <p:sp>
          <p:nvSpPr>
            <p:cNvPr id="28" name="TextBox 15">
              <a:extLst>
                <a:ext uri="{FF2B5EF4-FFF2-40B4-BE49-F238E27FC236}">
                  <a16:creationId xmlns:a16="http://schemas.microsoft.com/office/drawing/2014/main" id="{BE590F5C-DDA7-3707-45C4-7CF39867C847}"/>
                </a:ext>
              </a:extLst>
            </p:cNvPr>
            <p:cNvSpPr txBox="1"/>
            <p:nvPr/>
          </p:nvSpPr>
          <p:spPr>
            <a:xfrm>
              <a:off x="4397651" y="3851947"/>
              <a:ext cx="18288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b="1" dirty="0">
                  <a:solidFill>
                    <a:srgbClr val="1E2B3F"/>
                  </a:solidFill>
                  <a:latin typeface="Geist Medium" panose="020B0604020202020204" charset="0"/>
                  <a:ea typeface="Geist Medium" panose="020B0604020202020204" charset="0"/>
                  <a:cs typeface="Geist Medium" panose="020B0604020202020204" charset="0"/>
                </a:rPr>
                <a:t>Extreme Confidence</a:t>
              </a:r>
            </a:p>
          </p:txBody>
        </p:sp>
      </p:grpSp>
      <p:grpSp>
        <p:nvGrpSpPr>
          <p:cNvPr id="6" name="Group 5">
            <a:extLst>
              <a:ext uri="{FF2B5EF4-FFF2-40B4-BE49-F238E27FC236}">
                <a16:creationId xmlns:a16="http://schemas.microsoft.com/office/drawing/2014/main" id="{C7E6C6CC-58ED-26C4-351B-A8107D4E6DD3}"/>
              </a:ext>
            </a:extLst>
          </p:cNvPr>
          <p:cNvGrpSpPr/>
          <p:nvPr/>
        </p:nvGrpSpPr>
        <p:grpSpPr>
          <a:xfrm>
            <a:off x="3871228" y="2084150"/>
            <a:ext cx="2072462" cy="2405227"/>
            <a:chOff x="9253046" y="2163553"/>
            <a:chExt cx="2072462" cy="2405227"/>
          </a:xfrm>
        </p:grpSpPr>
        <p:graphicFrame>
          <p:nvGraphicFramePr>
            <p:cNvPr id="23" name="Chart 22">
              <a:extLst>
                <a:ext uri="{FF2B5EF4-FFF2-40B4-BE49-F238E27FC236}">
                  <a16:creationId xmlns:a16="http://schemas.microsoft.com/office/drawing/2014/main" id="{93D85877-B018-4A49-1775-DB4F583CDF64}"/>
                </a:ext>
              </a:extLst>
            </p:cNvPr>
            <p:cNvGraphicFramePr>
              <a:graphicFrameLocks/>
            </p:cNvGraphicFramePr>
            <p:nvPr/>
          </p:nvGraphicFramePr>
          <p:xfrm>
            <a:off x="9274049" y="2163553"/>
            <a:ext cx="1828800" cy="1828800"/>
          </p:xfrm>
          <a:graphic>
            <a:graphicData uri="http://schemas.openxmlformats.org/drawingml/2006/chart">
              <c:chart xmlns:c="http://schemas.openxmlformats.org/drawingml/2006/chart" xmlns:r="http://schemas.openxmlformats.org/officeDocument/2006/relationships" r:id="rId5"/>
            </a:graphicData>
          </a:graphic>
        </p:graphicFrame>
        <p:sp>
          <p:nvSpPr>
            <p:cNvPr id="24" name="TextBox 12">
              <a:extLst>
                <a:ext uri="{FF2B5EF4-FFF2-40B4-BE49-F238E27FC236}">
                  <a16:creationId xmlns:a16="http://schemas.microsoft.com/office/drawing/2014/main" id="{51AA4098-8EC9-E52F-E43A-E0BDDEF274A5}"/>
                </a:ext>
              </a:extLst>
            </p:cNvPr>
            <p:cNvSpPr txBox="1"/>
            <p:nvPr/>
          </p:nvSpPr>
          <p:spPr>
            <a:xfrm>
              <a:off x="9734645" y="2756650"/>
              <a:ext cx="1368204" cy="58477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3200" b="1" dirty="0">
                  <a:solidFill>
                    <a:srgbClr val="37A67A"/>
                  </a:solidFill>
                  <a:latin typeface="Segoe UI" panose="020B0502040204020203" pitchFamily="34" charset="0"/>
                  <a:cs typeface="Segoe UI" panose="020B0502040204020203" pitchFamily="34" charset="0"/>
                </a:rPr>
                <a:t>48%</a:t>
              </a:r>
            </a:p>
          </p:txBody>
        </p:sp>
        <p:sp>
          <p:nvSpPr>
            <p:cNvPr id="25" name="TextBox 17">
              <a:extLst>
                <a:ext uri="{FF2B5EF4-FFF2-40B4-BE49-F238E27FC236}">
                  <a16:creationId xmlns:a16="http://schemas.microsoft.com/office/drawing/2014/main" id="{CB531457-0673-F1CB-32E5-DB0997CCCCC0}"/>
                </a:ext>
              </a:extLst>
            </p:cNvPr>
            <p:cNvSpPr txBox="1"/>
            <p:nvPr/>
          </p:nvSpPr>
          <p:spPr>
            <a:xfrm>
              <a:off x="9253046" y="3922449"/>
              <a:ext cx="2072462"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b="1" dirty="0">
                  <a:latin typeface="Geist Medium" panose="020B0604020202020204" charset="0"/>
                  <a:ea typeface="Geist Medium" panose="020B0604020202020204" charset="0"/>
                  <a:cs typeface="Geist Medium" panose="020B0604020202020204" charset="0"/>
                </a:rPr>
                <a:t>Struggle Writing Prompts</a:t>
              </a:r>
            </a:p>
          </p:txBody>
        </p:sp>
      </p:grpSp>
      <p:grpSp>
        <p:nvGrpSpPr>
          <p:cNvPr id="7" name="Group 6">
            <a:extLst>
              <a:ext uri="{FF2B5EF4-FFF2-40B4-BE49-F238E27FC236}">
                <a16:creationId xmlns:a16="http://schemas.microsoft.com/office/drawing/2014/main" id="{BA7CBB22-7EEF-5148-8D86-CD0B91C72628}"/>
              </a:ext>
            </a:extLst>
          </p:cNvPr>
          <p:cNvGrpSpPr/>
          <p:nvPr/>
        </p:nvGrpSpPr>
        <p:grpSpPr>
          <a:xfrm>
            <a:off x="2106226" y="2038535"/>
            <a:ext cx="1852873" cy="2214819"/>
            <a:chOff x="6756107" y="2117938"/>
            <a:chExt cx="1852873" cy="2214819"/>
          </a:xfrm>
        </p:grpSpPr>
        <p:graphicFrame>
          <p:nvGraphicFramePr>
            <p:cNvPr id="20" name="Chart 19">
              <a:extLst>
                <a:ext uri="{FF2B5EF4-FFF2-40B4-BE49-F238E27FC236}">
                  <a16:creationId xmlns:a16="http://schemas.microsoft.com/office/drawing/2014/main" id="{58EAE3DB-BFE9-AC1B-EEB0-36842788B817}"/>
                </a:ext>
              </a:extLst>
            </p:cNvPr>
            <p:cNvGraphicFramePr>
              <a:graphicFrameLocks/>
            </p:cNvGraphicFramePr>
            <p:nvPr/>
          </p:nvGraphicFramePr>
          <p:xfrm>
            <a:off x="6756677" y="2117938"/>
            <a:ext cx="1828800" cy="1828800"/>
          </p:xfrm>
          <a:graphic>
            <a:graphicData uri="http://schemas.openxmlformats.org/drawingml/2006/chart">
              <c:chart xmlns:c="http://schemas.openxmlformats.org/drawingml/2006/chart" xmlns:r="http://schemas.openxmlformats.org/officeDocument/2006/relationships" r:id="rId6"/>
            </a:graphicData>
          </a:graphic>
        </p:graphicFrame>
        <p:sp>
          <p:nvSpPr>
            <p:cNvPr id="21" name="TextBox 13">
              <a:extLst>
                <a:ext uri="{FF2B5EF4-FFF2-40B4-BE49-F238E27FC236}">
                  <a16:creationId xmlns:a16="http://schemas.microsoft.com/office/drawing/2014/main" id="{372CDB4A-22D3-BCBB-07AA-D80E6A117160}"/>
                </a:ext>
              </a:extLst>
            </p:cNvPr>
            <p:cNvSpPr txBox="1"/>
            <p:nvPr/>
          </p:nvSpPr>
          <p:spPr>
            <a:xfrm>
              <a:off x="7240776" y="2739950"/>
              <a:ext cx="1368204" cy="58477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3200" b="1" dirty="0">
                  <a:solidFill>
                    <a:srgbClr val="37A67A"/>
                  </a:solidFill>
                  <a:latin typeface="Segoe UI" panose="020B0502040204020203" pitchFamily="34" charset="0"/>
                  <a:cs typeface="Segoe UI" panose="020B0502040204020203" pitchFamily="34" charset="0"/>
                </a:rPr>
                <a:t>54%</a:t>
              </a:r>
            </a:p>
          </p:txBody>
        </p:sp>
        <p:sp>
          <p:nvSpPr>
            <p:cNvPr id="22" name="TextBox 18">
              <a:extLst>
                <a:ext uri="{FF2B5EF4-FFF2-40B4-BE49-F238E27FC236}">
                  <a16:creationId xmlns:a16="http://schemas.microsoft.com/office/drawing/2014/main" id="{0BEF403E-7FB2-7726-CB1F-BFF666E2290A}"/>
                </a:ext>
              </a:extLst>
            </p:cNvPr>
            <p:cNvSpPr txBox="1"/>
            <p:nvPr/>
          </p:nvSpPr>
          <p:spPr>
            <a:xfrm>
              <a:off x="6756107" y="3963425"/>
              <a:ext cx="1828800" cy="36933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b="1" dirty="0">
                  <a:solidFill>
                    <a:srgbClr val="1E2B3F"/>
                  </a:solidFill>
                  <a:latin typeface="Geist Medium" panose="020B0604020202020204" charset="0"/>
                  <a:ea typeface="Geist Medium" panose="020B0604020202020204" charset="0"/>
                  <a:cs typeface="Geist Medium" panose="020B0604020202020204" charset="0"/>
                </a:rPr>
                <a:t>No Approval</a:t>
              </a:r>
            </a:p>
          </p:txBody>
        </p:sp>
      </p:grpSp>
      <p:grpSp>
        <p:nvGrpSpPr>
          <p:cNvPr id="8" name="Group 7">
            <a:extLst>
              <a:ext uri="{FF2B5EF4-FFF2-40B4-BE49-F238E27FC236}">
                <a16:creationId xmlns:a16="http://schemas.microsoft.com/office/drawing/2014/main" id="{FC5E60E0-6CEB-44B5-E3B6-F5F3759BCA84}"/>
              </a:ext>
            </a:extLst>
          </p:cNvPr>
          <p:cNvGrpSpPr/>
          <p:nvPr/>
        </p:nvGrpSpPr>
        <p:grpSpPr>
          <a:xfrm>
            <a:off x="730852" y="4401872"/>
            <a:ext cx="2457866" cy="2139806"/>
            <a:chOff x="6048722" y="4392908"/>
            <a:chExt cx="2457866" cy="2139806"/>
          </a:xfrm>
        </p:grpSpPr>
        <p:graphicFrame>
          <p:nvGraphicFramePr>
            <p:cNvPr id="13" name="Chart 12">
              <a:extLst>
                <a:ext uri="{FF2B5EF4-FFF2-40B4-BE49-F238E27FC236}">
                  <a16:creationId xmlns:a16="http://schemas.microsoft.com/office/drawing/2014/main" id="{D8C9CFAC-758E-E3F3-414A-B5321092E2C8}"/>
                </a:ext>
              </a:extLst>
            </p:cNvPr>
            <p:cNvGraphicFramePr>
              <a:graphicFrameLocks/>
            </p:cNvGraphicFramePr>
            <p:nvPr>
              <p:extLst>
                <p:ext uri="{D42A27DB-BD31-4B8C-83A1-F6EECF244321}">
                  <p14:modId xmlns:p14="http://schemas.microsoft.com/office/powerpoint/2010/main" val="3352772866"/>
                </p:ext>
              </p:extLst>
            </p:nvPr>
          </p:nvGraphicFramePr>
          <p:xfrm>
            <a:off x="6378868" y="4392908"/>
            <a:ext cx="1828800" cy="1828800"/>
          </p:xfrm>
          <a:graphic>
            <a:graphicData uri="http://schemas.openxmlformats.org/drawingml/2006/chart">
              <c:chart xmlns:c="http://schemas.openxmlformats.org/drawingml/2006/chart" xmlns:r="http://schemas.openxmlformats.org/officeDocument/2006/relationships" r:id="rId7"/>
            </a:graphicData>
          </a:graphic>
        </p:graphicFrame>
        <p:sp>
          <p:nvSpPr>
            <p:cNvPr id="15" name="TextBox 11">
              <a:extLst>
                <a:ext uri="{FF2B5EF4-FFF2-40B4-BE49-F238E27FC236}">
                  <a16:creationId xmlns:a16="http://schemas.microsoft.com/office/drawing/2014/main" id="{B37C74A0-B07F-F159-B849-E93DA1C82D05}"/>
                </a:ext>
              </a:extLst>
            </p:cNvPr>
            <p:cNvSpPr txBox="1"/>
            <p:nvPr/>
          </p:nvSpPr>
          <p:spPr>
            <a:xfrm>
              <a:off x="6828831" y="5014920"/>
              <a:ext cx="1016425" cy="58477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3200" b="1" dirty="0">
                  <a:solidFill>
                    <a:srgbClr val="37A67A"/>
                  </a:solidFill>
                  <a:latin typeface="Segoe UI" panose="020B0502040204020203" pitchFamily="34" charset="0"/>
                  <a:cs typeface="Segoe UI" panose="020B0502040204020203" pitchFamily="34" charset="0"/>
                </a:rPr>
                <a:t>50%</a:t>
              </a:r>
            </a:p>
          </p:txBody>
        </p:sp>
        <p:sp>
          <p:nvSpPr>
            <p:cNvPr id="18" name="TextBox 19">
              <a:extLst>
                <a:ext uri="{FF2B5EF4-FFF2-40B4-BE49-F238E27FC236}">
                  <a16:creationId xmlns:a16="http://schemas.microsoft.com/office/drawing/2014/main" id="{75227480-0052-62F9-F9CA-3E0AE5B9C41F}"/>
                </a:ext>
              </a:extLst>
            </p:cNvPr>
            <p:cNvSpPr txBox="1"/>
            <p:nvPr/>
          </p:nvSpPr>
          <p:spPr>
            <a:xfrm>
              <a:off x="6048722" y="6163382"/>
              <a:ext cx="2457866" cy="36933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b="1" dirty="0">
                  <a:solidFill>
                    <a:srgbClr val="1E2B3F"/>
                  </a:solidFill>
                  <a:latin typeface="Geist Medium" panose="020B0604020202020204" charset="0"/>
                  <a:ea typeface="Geist Medium" panose="020B0604020202020204" charset="0"/>
                  <a:cs typeface="Geist Medium" panose="020B0604020202020204" charset="0"/>
                </a:rPr>
                <a:t>Cite Misinformation</a:t>
              </a:r>
            </a:p>
          </p:txBody>
        </p:sp>
      </p:grpSp>
      <p:grpSp>
        <p:nvGrpSpPr>
          <p:cNvPr id="9" name="Group 8">
            <a:extLst>
              <a:ext uri="{FF2B5EF4-FFF2-40B4-BE49-F238E27FC236}">
                <a16:creationId xmlns:a16="http://schemas.microsoft.com/office/drawing/2014/main" id="{8E690DFA-C58B-B16D-CDC3-8D4CD756F14F}"/>
              </a:ext>
            </a:extLst>
          </p:cNvPr>
          <p:cNvGrpSpPr/>
          <p:nvPr/>
        </p:nvGrpSpPr>
        <p:grpSpPr>
          <a:xfrm>
            <a:off x="3216702" y="4401872"/>
            <a:ext cx="1902379" cy="2141927"/>
            <a:chOff x="8585477" y="4392908"/>
            <a:chExt cx="1902379" cy="2141927"/>
          </a:xfrm>
        </p:grpSpPr>
        <p:graphicFrame>
          <p:nvGraphicFramePr>
            <p:cNvPr id="10" name="Chart 9">
              <a:extLst>
                <a:ext uri="{FF2B5EF4-FFF2-40B4-BE49-F238E27FC236}">
                  <a16:creationId xmlns:a16="http://schemas.microsoft.com/office/drawing/2014/main" id="{335726DD-E3B1-662D-3D36-3AD52A1E5B16}"/>
                </a:ext>
              </a:extLst>
            </p:cNvPr>
            <p:cNvGraphicFramePr>
              <a:graphicFrameLocks/>
            </p:cNvGraphicFramePr>
            <p:nvPr/>
          </p:nvGraphicFramePr>
          <p:xfrm>
            <a:off x="8585477" y="4392908"/>
            <a:ext cx="1828800" cy="1828800"/>
          </p:xfrm>
          <a:graphic>
            <a:graphicData uri="http://schemas.openxmlformats.org/drawingml/2006/chart">
              <c:chart xmlns:c="http://schemas.openxmlformats.org/drawingml/2006/chart" xmlns:r="http://schemas.openxmlformats.org/officeDocument/2006/relationships" r:id="rId8"/>
            </a:graphicData>
          </a:graphic>
        </p:graphicFrame>
        <p:sp>
          <p:nvSpPr>
            <p:cNvPr id="11" name="TextBox 14">
              <a:extLst>
                <a:ext uri="{FF2B5EF4-FFF2-40B4-BE49-F238E27FC236}">
                  <a16:creationId xmlns:a16="http://schemas.microsoft.com/office/drawing/2014/main" id="{F391FE72-DD35-BF2C-E02D-1A3ACABAB471}"/>
                </a:ext>
              </a:extLst>
            </p:cNvPr>
            <p:cNvSpPr txBox="1"/>
            <p:nvPr/>
          </p:nvSpPr>
          <p:spPr>
            <a:xfrm>
              <a:off x="9046073" y="5014919"/>
              <a:ext cx="1368204" cy="58477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3200" b="1" dirty="0">
                  <a:solidFill>
                    <a:srgbClr val="37A67A"/>
                  </a:solidFill>
                  <a:latin typeface="Segoe UI" panose="020B0502040204020203" pitchFamily="34" charset="0"/>
                  <a:cs typeface="Segoe UI" panose="020B0502040204020203" pitchFamily="34" charset="0"/>
                </a:rPr>
                <a:t>42%</a:t>
              </a:r>
            </a:p>
          </p:txBody>
        </p:sp>
        <p:sp>
          <p:nvSpPr>
            <p:cNvPr id="12" name="TextBox 20">
              <a:extLst>
                <a:ext uri="{FF2B5EF4-FFF2-40B4-BE49-F238E27FC236}">
                  <a16:creationId xmlns:a16="http://schemas.microsoft.com/office/drawing/2014/main" id="{4A8AD8CA-4508-A1BD-F47D-EB91A16B5D80}"/>
                </a:ext>
              </a:extLst>
            </p:cNvPr>
            <p:cNvSpPr txBox="1"/>
            <p:nvPr/>
          </p:nvSpPr>
          <p:spPr>
            <a:xfrm>
              <a:off x="8627830" y="6165503"/>
              <a:ext cx="1860026" cy="36933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b="1" dirty="0">
                  <a:solidFill>
                    <a:srgbClr val="1E2B3F"/>
                  </a:solidFill>
                  <a:latin typeface="Geist Medium" panose="020B0604020202020204" charset="0"/>
                  <a:ea typeface="Geist Medium" panose="020B0604020202020204" charset="0"/>
                  <a:cs typeface="Geist Medium" panose="020B0604020202020204" charset="0"/>
                </a:rPr>
                <a:t>Lack Training</a:t>
              </a:r>
            </a:p>
          </p:txBody>
        </p:sp>
      </p:grpSp>
      <p:sp>
        <p:nvSpPr>
          <p:cNvPr id="30" name="TextBox 2">
            <a:extLst>
              <a:ext uri="{FF2B5EF4-FFF2-40B4-BE49-F238E27FC236}">
                <a16:creationId xmlns:a16="http://schemas.microsoft.com/office/drawing/2014/main" id="{F23A4935-A443-920D-23FB-D6A839E772BA}"/>
              </a:ext>
            </a:extLst>
          </p:cNvPr>
          <p:cNvSpPr txBox="1"/>
          <p:nvPr/>
        </p:nvSpPr>
        <p:spPr>
          <a:xfrm>
            <a:off x="1123271" y="1330573"/>
            <a:ext cx="3826719"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b="0" i="0" u="none" strike="noStrike" kern="1200" cap="none" spc="0" normalizeH="0" baseline="0" noProof="0" dirty="0">
                <a:ln>
                  <a:noFill/>
                </a:ln>
                <a:solidFill>
                  <a:srgbClr val="471D45"/>
                </a:solidFill>
                <a:effectLst/>
                <a:uLnTx/>
                <a:uFillTx/>
                <a:latin typeface="Geist Medium" panose="020B0604020202020204" charset="0"/>
                <a:ea typeface="Geist Medium" panose="020B0604020202020204" charset="0"/>
                <a:cs typeface="Geist Medium" panose="020B0604020202020204" charset="0"/>
              </a:rPr>
              <a:t>1,400 professionals in over 20 global industries were surveyed</a:t>
            </a:r>
          </a:p>
        </p:txBody>
      </p:sp>
    </p:spTree>
    <p:extLst>
      <p:ext uri="{BB962C8B-B14F-4D97-AF65-F5344CB8AC3E}">
        <p14:creationId xmlns:p14="http://schemas.microsoft.com/office/powerpoint/2010/main" val="327933450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FEE5D7-5F6F-D966-EF2E-0B68A12E44AF}"/>
            </a:ext>
          </a:extLst>
        </p:cNvPr>
        <p:cNvGrpSpPr/>
        <p:nvPr/>
      </p:nvGrpSpPr>
      <p:grpSpPr>
        <a:xfrm>
          <a:off x="0" y="0"/>
          <a:ext cx="0" cy="0"/>
          <a:chOff x="0" y="0"/>
          <a:chExt cx="0" cy="0"/>
        </a:xfrm>
      </p:grpSpPr>
      <p:sp>
        <p:nvSpPr>
          <p:cNvPr id="11" name="TextBox 10">
            <a:extLst>
              <a:ext uri="{FF2B5EF4-FFF2-40B4-BE49-F238E27FC236}">
                <a16:creationId xmlns:a16="http://schemas.microsoft.com/office/drawing/2014/main" id="{7CB077E4-9D99-0D8F-BE86-658523842C2E}"/>
              </a:ext>
            </a:extLst>
          </p:cNvPr>
          <p:cNvSpPr txBox="1"/>
          <p:nvPr/>
        </p:nvSpPr>
        <p:spPr>
          <a:xfrm>
            <a:off x="865050" y="480602"/>
            <a:ext cx="10461900" cy="923330"/>
          </a:xfrm>
          <a:prstGeom prst="rect">
            <a:avLst/>
          </a:prstGeom>
          <a:noFill/>
        </p:spPr>
        <p:txBody>
          <a:bodyPr wrap="square" rtlCol="0">
            <a:spAutoFit/>
          </a:bodyPr>
          <a:lstStyle/>
          <a:p>
            <a:r>
              <a:rPr lang="en-GB" sz="5400" b="1" dirty="0">
                <a:solidFill>
                  <a:srgbClr val="471D45"/>
                </a:solidFill>
                <a:latin typeface="Geist Black" pitchFamily="2" charset="77"/>
                <a:ea typeface="Geist Black" pitchFamily="2" charset="77"/>
                <a:cs typeface="Geist Black" pitchFamily="2" charset="77"/>
              </a:rPr>
              <a:t>Normalization of Deviance</a:t>
            </a:r>
          </a:p>
        </p:txBody>
      </p:sp>
      <p:pic>
        <p:nvPicPr>
          <p:cNvPr id="4" name="Picture 3">
            <a:extLst>
              <a:ext uri="{FF2B5EF4-FFF2-40B4-BE49-F238E27FC236}">
                <a16:creationId xmlns:a16="http://schemas.microsoft.com/office/drawing/2014/main" id="{D34B1FC0-EB5C-84CB-6372-8AEBE827748E}"/>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a:stretch/>
        </p:blipFill>
        <p:spPr>
          <a:xfrm>
            <a:off x="5625880" y="1617201"/>
            <a:ext cx="5754235" cy="3866845"/>
          </a:xfrm>
          <a:prstGeom prst="roundRect">
            <a:avLst>
              <a:gd name="adj" fmla="val 16667"/>
            </a:avLst>
          </a:prstGeom>
          <a:ln>
            <a:noFill/>
          </a:ln>
          <a:effectLst>
            <a:outerShdw blurRad="50800" dist="38100" dir="2700000" algn="tl" rotWithShape="0">
              <a:prstClr val="black">
                <a:alpha val="40000"/>
              </a:prstClr>
            </a:outerShdw>
          </a:effectLst>
          <a:scene3d>
            <a:camera prst="orthographicFront"/>
            <a:lightRig rig="contrasting" dir="t">
              <a:rot lat="0" lon="0" rev="4200000"/>
            </a:lightRig>
          </a:scene3d>
          <a:sp3d prstMaterial="plastic">
            <a:contourClr>
              <a:srgbClr val="969696"/>
            </a:contourClr>
          </a:sp3d>
        </p:spPr>
      </p:pic>
      <p:sp>
        <p:nvSpPr>
          <p:cNvPr id="5" name="TextBox 4">
            <a:extLst>
              <a:ext uri="{FF2B5EF4-FFF2-40B4-BE49-F238E27FC236}">
                <a16:creationId xmlns:a16="http://schemas.microsoft.com/office/drawing/2014/main" id="{54D8D6A7-2BF7-DAB4-7CBF-CC5E17D5130F}"/>
              </a:ext>
            </a:extLst>
          </p:cNvPr>
          <p:cNvSpPr txBox="1"/>
          <p:nvPr/>
        </p:nvSpPr>
        <p:spPr>
          <a:xfrm>
            <a:off x="918215" y="1225977"/>
            <a:ext cx="10461900" cy="461665"/>
          </a:xfrm>
          <a:prstGeom prst="rect">
            <a:avLst/>
          </a:prstGeom>
          <a:noFill/>
        </p:spPr>
        <p:txBody>
          <a:bodyPr wrap="square" rtlCol="0">
            <a:spAutoFit/>
          </a:bodyPr>
          <a:lstStyle/>
          <a:p>
            <a:r>
              <a:rPr lang="en-GB" sz="2400" b="1" dirty="0">
                <a:solidFill>
                  <a:srgbClr val="471D45"/>
                </a:solidFill>
                <a:latin typeface="Geist Black" pitchFamily="2" charset="77"/>
                <a:ea typeface="Geist Black" pitchFamily="2" charset="77"/>
                <a:cs typeface="Geist Black" pitchFamily="2" charset="77"/>
              </a:rPr>
              <a:t>Diane Vaughan</a:t>
            </a:r>
          </a:p>
        </p:txBody>
      </p:sp>
      <p:sp>
        <p:nvSpPr>
          <p:cNvPr id="8" name="TextBox 2">
            <a:extLst>
              <a:ext uri="{FF2B5EF4-FFF2-40B4-BE49-F238E27FC236}">
                <a16:creationId xmlns:a16="http://schemas.microsoft.com/office/drawing/2014/main" id="{C58B3397-C646-3905-3420-874B29FA98B0}"/>
              </a:ext>
            </a:extLst>
          </p:cNvPr>
          <p:cNvSpPr txBox="1"/>
          <p:nvPr/>
        </p:nvSpPr>
        <p:spPr>
          <a:xfrm>
            <a:off x="918215" y="2212663"/>
            <a:ext cx="3874031" cy="267765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471D45"/>
                </a:solidFill>
                <a:effectLst/>
                <a:uLnTx/>
                <a:uFillTx/>
                <a:latin typeface="Geist Black" panose="020B0604020202020204" charset="0"/>
                <a:ea typeface="Geist Black" panose="020B0604020202020204" charset="0"/>
                <a:cs typeface="Geist Black" panose="020B0604020202020204" charset="0"/>
              </a:rPr>
              <a:t>The sociological mechanism where unsafe practice becomes normal if it does not immediately cause a problem. </a:t>
            </a:r>
          </a:p>
        </p:txBody>
      </p:sp>
      <p:sp>
        <p:nvSpPr>
          <p:cNvPr id="10" name="TextBox 9">
            <a:extLst>
              <a:ext uri="{FF2B5EF4-FFF2-40B4-BE49-F238E27FC236}">
                <a16:creationId xmlns:a16="http://schemas.microsoft.com/office/drawing/2014/main" id="{EA19D2FE-C3EE-5C94-55C9-CF2D4BBC6047}"/>
              </a:ext>
            </a:extLst>
          </p:cNvPr>
          <p:cNvSpPr txBox="1"/>
          <p:nvPr/>
        </p:nvSpPr>
        <p:spPr>
          <a:xfrm>
            <a:off x="1213173" y="6085010"/>
            <a:ext cx="10792628" cy="584775"/>
          </a:xfrm>
          <a:prstGeom prst="rect">
            <a:avLst/>
          </a:prstGeom>
          <a:noFill/>
        </p:spPr>
        <p:txBody>
          <a:bodyPr wrap="square" rtlCol="0">
            <a:spAutoFit/>
          </a:bodyPr>
          <a:lstStyle/>
          <a:p>
            <a:r>
              <a:rPr lang="en-US" sz="3200" b="1" dirty="0">
                <a:solidFill>
                  <a:schemeClr val="bg1"/>
                </a:solidFill>
                <a:latin typeface="Geist Black" pitchFamily="2" charset="77"/>
                <a:ea typeface="Geist Black" pitchFamily="2" charset="77"/>
                <a:cs typeface="Geist Black" pitchFamily="2" charset="77"/>
              </a:rPr>
              <a:t>Responding to Organizational Pressure</a:t>
            </a:r>
          </a:p>
        </p:txBody>
      </p:sp>
      <p:grpSp>
        <p:nvGrpSpPr>
          <p:cNvPr id="16" name="Group 15">
            <a:extLst>
              <a:ext uri="{FF2B5EF4-FFF2-40B4-BE49-F238E27FC236}">
                <a16:creationId xmlns:a16="http://schemas.microsoft.com/office/drawing/2014/main" id="{D3BADE30-2C24-2A33-82B4-823A434BC319}"/>
              </a:ext>
            </a:extLst>
          </p:cNvPr>
          <p:cNvGrpSpPr>
            <a:grpSpLocks noChangeAspect="1"/>
          </p:cNvGrpSpPr>
          <p:nvPr/>
        </p:nvGrpSpPr>
        <p:grpSpPr>
          <a:xfrm>
            <a:off x="171145" y="5857120"/>
            <a:ext cx="897464" cy="897464"/>
            <a:chOff x="8191858" y="792319"/>
            <a:chExt cx="3335628" cy="3335628"/>
          </a:xfrm>
          <a:noFill/>
        </p:grpSpPr>
        <p:sp>
          <p:nvSpPr>
            <p:cNvPr id="17" name="Oval 16">
              <a:extLst>
                <a:ext uri="{FF2B5EF4-FFF2-40B4-BE49-F238E27FC236}">
                  <a16:creationId xmlns:a16="http://schemas.microsoft.com/office/drawing/2014/main" id="{6157B3B7-F2EB-C143-EA57-2E4AF5EF6A2D}"/>
                </a:ext>
              </a:extLst>
            </p:cNvPr>
            <p:cNvSpPr/>
            <p:nvPr/>
          </p:nvSpPr>
          <p:spPr>
            <a:xfrm>
              <a:off x="8191858" y="792319"/>
              <a:ext cx="3335628" cy="3335628"/>
            </a:xfrm>
            <a:prstGeom prst="ellipse">
              <a:avLst/>
            </a:prstGeom>
            <a:solidFill>
              <a:schemeClr val="bg1"/>
            </a:solidFill>
            <a:ln w="76200">
              <a:solidFill>
                <a:srgbClr val="1E2B3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18" name="Graphic 6" descr="Management with solid fill">
              <a:extLst>
                <a:ext uri="{FF2B5EF4-FFF2-40B4-BE49-F238E27FC236}">
                  <a16:creationId xmlns:a16="http://schemas.microsoft.com/office/drawing/2014/main" id="{92506E7C-B63F-FAE6-A44E-0B8900DBCF28}"/>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8729163" y="1329624"/>
              <a:ext cx="2261021" cy="2261021"/>
            </a:xfrm>
            <a:prstGeom prst="rect">
              <a:avLst/>
            </a:prstGeom>
          </p:spPr>
        </p:pic>
      </p:grpSp>
    </p:spTree>
    <p:extLst>
      <p:ext uri="{BB962C8B-B14F-4D97-AF65-F5344CB8AC3E}">
        <p14:creationId xmlns:p14="http://schemas.microsoft.com/office/powerpoint/2010/main" val="17476204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974CDE-9530-0161-7666-A3B718E36A14}"/>
            </a:ext>
          </a:extLst>
        </p:cNvPr>
        <p:cNvGrpSpPr/>
        <p:nvPr/>
      </p:nvGrpSpPr>
      <p:grpSpPr>
        <a:xfrm>
          <a:off x="0" y="0"/>
          <a:ext cx="0" cy="0"/>
          <a:chOff x="0" y="0"/>
          <a:chExt cx="0" cy="0"/>
        </a:xfrm>
      </p:grpSpPr>
      <p:sp>
        <p:nvSpPr>
          <p:cNvPr id="11" name="TextBox 10">
            <a:extLst>
              <a:ext uri="{FF2B5EF4-FFF2-40B4-BE49-F238E27FC236}">
                <a16:creationId xmlns:a16="http://schemas.microsoft.com/office/drawing/2014/main" id="{381784E0-854D-8715-C265-813BD5428B73}"/>
              </a:ext>
            </a:extLst>
          </p:cNvPr>
          <p:cNvSpPr txBox="1"/>
          <p:nvPr/>
        </p:nvSpPr>
        <p:spPr>
          <a:xfrm>
            <a:off x="619877" y="412654"/>
            <a:ext cx="10461900" cy="769441"/>
          </a:xfrm>
          <a:prstGeom prst="rect">
            <a:avLst/>
          </a:prstGeom>
          <a:noFill/>
        </p:spPr>
        <p:txBody>
          <a:bodyPr wrap="square" rtlCol="0">
            <a:spAutoFit/>
          </a:bodyPr>
          <a:lstStyle/>
          <a:p>
            <a:r>
              <a:rPr lang="en-GB" sz="4400" b="1" dirty="0">
                <a:solidFill>
                  <a:srgbClr val="471D45"/>
                </a:solidFill>
                <a:latin typeface="Geist Black" pitchFamily="2" charset="77"/>
                <a:ea typeface="Geist Black" pitchFamily="2" charset="77"/>
                <a:cs typeface="Geist Black" pitchFamily="2" charset="77"/>
              </a:rPr>
              <a:t>The Pressure is Real</a:t>
            </a:r>
          </a:p>
        </p:txBody>
      </p:sp>
      <p:sp>
        <p:nvSpPr>
          <p:cNvPr id="10" name="TextBox 9">
            <a:extLst>
              <a:ext uri="{FF2B5EF4-FFF2-40B4-BE49-F238E27FC236}">
                <a16:creationId xmlns:a16="http://schemas.microsoft.com/office/drawing/2014/main" id="{102C33B8-8C9B-E8D1-A601-83CD44C11ECD}"/>
              </a:ext>
            </a:extLst>
          </p:cNvPr>
          <p:cNvSpPr txBox="1"/>
          <p:nvPr/>
        </p:nvSpPr>
        <p:spPr>
          <a:xfrm>
            <a:off x="1213173" y="6085010"/>
            <a:ext cx="10792628" cy="584775"/>
          </a:xfrm>
          <a:prstGeom prst="rect">
            <a:avLst/>
          </a:prstGeom>
          <a:noFill/>
        </p:spPr>
        <p:txBody>
          <a:bodyPr wrap="square" rtlCol="0">
            <a:spAutoFit/>
          </a:bodyPr>
          <a:lstStyle/>
          <a:p>
            <a:r>
              <a:rPr lang="en-US" sz="3200" b="1" dirty="0">
                <a:solidFill>
                  <a:schemeClr val="bg1"/>
                </a:solidFill>
                <a:latin typeface="Geist Black" pitchFamily="2" charset="77"/>
                <a:ea typeface="Geist Black" pitchFamily="2" charset="77"/>
                <a:cs typeface="Geist Black" pitchFamily="2" charset="77"/>
              </a:rPr>
              <a:t>Responding to Organizational Pressure</a:t>
            </a:r>
          </a:p>
        </p:txBody>
      </p:sp>
      <p:grpSp>
        <p:nvGrpSpPr>
          <p:cNvPr id="16" name="Group 15">
            <a:extLst>
              <a:ext uri="{FF2B5EF4-FFF2-40B4-BE49-F238E27FC236}">
                <a16:creationId xmlns:a16="http://schemas.microsoft.com/office/drawing/2014/main" id="{D57F0CEE-D047-4CF5-860F-F16CD567B3D1}"/>
              </a:ext>
            </a:extLst>
          </p:cNvPr>
          <p:cNvGrpSpPr>
            <a:grpSpLocks noChangeAspect="1"/>
          </p:cNvGrpSpPr>
          <p:nvPr/>
        </p:nvGrpSpPr>
        <p:grpSpPr>
          <a:xfrm>
            <a:off x="171145" y="5857120"/>
            <a:ext cx="897464" cy="897464"/>
            <a:chOff x="8191858" y="792319"/>
            <a:chExt cx="3335628" cy="3335628"/>
          </a:xfrm>
          <a:noFill/>
        </p:grpSpPr>
        <p:sp>
          <p:nvSpPr>
            <p:cNvPr id="17" name="Oval 16">
              <a:extLst>
                <a:ext uri="{FF2B5EF4-FFF2-40B4-BE49-F238E27FC236}">
                  <a16:creationId xmlns:a16="http://schemas.microsoft.com/office/drawing/2014/main" id="{A5A3660F-C089-7183-A6B1-BF7D6CEF3164}"/>
                </a:ext>
              </a:extLst>
            </p:cNvPr>
            <p:cNvSpPr/>
            <p:nvPr/>
          </p:nvSpPr>
          <p:spPr>
            <a:xfrm>
              <a:off x="8191858" y="792319"/>
              <a:ext cx="3335628" cy="3335628"/>
            </a:xfrm>
            <a:prstGeom prst="ellipse">
              <a:avLst/>
            </a:prstGeom>
            <a:solidFill>
              <a:schemeClr val="bg1"/>
            </a:solidFill>
            <a:ln w="76200">
              <a:solidFill>
                <a:srgbClr val="1E2B3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18" name="Graphic 6" descr="Management with solid fill">
              <a:extLst>
                <a:ext uri="{FF2B5EF4-FFF2-40B4-BE49-F238E27FC236}">
                  <a16:creationId xmlns:a16="http://schemas.microsoft.com/office/drawing/2014/main" id="{F99FF462-FF66-DD2E-6A32-4B5C95C7905C}"/>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8729163" y="1329624"/>
              <a:ext cx="2261021" cy="2261021"/>
            </a:xfrm>
            <a:prstGeom prst="rect">
              <a:avLst/>
            </a:prstGeom>
          </p:spPr>
        </p:pic>
      </p:grpSp>
      <p:grpSp>
        <p:nvGrpSpPr>
          <p:cNvPr id="2" name="Group 1">
            <a:extLst>
              <a:ext uri="{FF2B5EF4-FFF2-40B4-BE49-F238E27FC236}">
                <a16:creationId xmlns:a16="http://schemas.microsoft.com/office/drawing/2014/main" id="{16F1FD34-058B-1E6C-08E0-312BD2B2135B}"/>
              </a:ext>
            </a:extLst>
          </p:cNvPr>
          <p:cNvGrpSpPr/>
          <p:nvPr/>
        </p:nvGrpSpPr>
        <p:grpSpPr>
          <a:xfrm>
            <a:off x="2480656" y="1449052"/>
            <a:ext cx="7270558" cy="1794106"/>
            <a:chOff x="2670610" y="1981201"/>
            <a:chExt cx="6942313" cy="2221751"/>
          </a:xfrm>
        </p:grpSpPr>
        <p:sp>
          <p:nvSpPr>
            <p:cNvPr id="14" name="Rectangle 13">
              <a:extLst>
                <a:ext uri="{FF2B5EF4-FFF2-40B4-BE49-F238E27FC236}">
                  <a16:creationId xmlns:a16="http://schemas.microsoft.com/office/drawing/2014/main" id="{083B74F7-ADEC-6B79-537B-3EA84705067B}"/>
                </a:ext>
              </a:extLst>
            </p:cNvPr>
            <p:cNvSpPr/>
            <p:nvPr/>
          </p:nvSpPr>
          <p:spPr>
            <a:xfrm>
              <a:off x="2671715" y="2102827"/>
              <a:ext cx="6940105" cy="2100125"/>
            </a:xfrm>
            <a:prstGeom prst="rect">
              <a:avLst/>
            </a:prstGeom>
            <a:noFill/>
            <a:ln>
              <a:solidFill>
                <a:srgbClr val="1E2B3F"/>
              </a:solidFill>
            </a:ln>
          </p:spPr>
          <p:style>
            <a:lnRef idx="2">
              <a:schemeClr val="accent1">
                <a:shade val="15000"/>
              </a:schemeClr>
            </a:lnRef>
            <a:fillRef idx="1">
              <a:schemeClr val="accent1"/>
            </a:fillRef>
            <a:effectRef idx="0">
              <a:schemeClr val="accent1"/>
            </a:effectRef>
            <a:fontRef idx="minor">
              <a:schemeClr val="lt1"/>
            </a:fontRef>
          </p:style>
          <p:txBody>
            <a:bodyPr rtlCol="0" anchor="b"/>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endParaRPr lang="en-US" dirty="0">
                <a:solidFill>
                  <a:schemeClr val="tx1"/>
                </a:solidFill>
              </a:endParaRPr>
            </a:p>
          </p:txBody>
        </p:sp>
        <p:sp>
          <p:nvSpPr>
            <p:cNvPr id="15" name="Rectangle: Rounded Corners 14">
              <a:extLst>
                <a:ext uri="{FF2B5EF4-FFF2-40B4-BE49-F238E27FC236}">
                  <a16:creationId xmlns:a16="http://schemas.microsoft.com/office/drawing/2014/main" id="{17A3A778-827C-44E9-E351-62612F60F48F}"/>
                </a:ext>
              </a:extLst>
            </p:cNvPr>
            <p:cNvSpPr/>
            <p:nvPr/>
          </p:nvSpPr>
          <p:spPr>
            <a:xfrm>
              <a:off x="2670610" y="1981201"/>
              <a:ext cx="6942313" cy="664552"/>
            </a:xfrm>
            <a:prstGeom prst="roundRect">
              <a:avLst/>
            </a:prstGeom>
            <a:solidFill>
              <a:srgbClr val="1E2B3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2400" dirty="0">
                  <a:latin typeface="Geist Medium" panose="020B0604020202020204" charset="0"/>
                  <a:ea typeface="Geist Medium" panose="020B0604020202020204" charset="0"/>
                  <a:cs typeface="Geist Medium" panose="020B0604020202020204" charset="0"/>
                </a:rPr>
                <a:t>The </a:t>
              </a:r>
              <a:r>
                <a:rPr lang="en-US" sz="2400" b="1" dirty="0">
                  <a:latin typeface="Geist Medium" panose="020B0604020202020204" charset="0"/>
                  <a:ea typeface="Geist Medium" panose="020B0604020202020204" charset="0"/>
                  <a:cs typeface="Geist Medium" panose="020B0604020202020204" charset="0"/>
                </a:rPr>
                <a:t>Pressure</a:t>
              </a:r>
            </a:p>
          </p:txBody>
        </p:sp>
      </p:grpSp>
      <p:grpSp>
        <p:nvGrpSpPr>
          <p:cNvPr id="3" name="Group 2">
            <a:extLst>
              <a:ext uri="{FF2B5EF4-FFF2-40B4-BE49-F238E27FC236}">
                <a16:creationId xmlns:a16="http://schemas.microsoft.com/office/drawing/2014/main" id="{F209B09A-D39F-BC92-D5DF-FE2485F8898D}"/>
              </a:ext>
            </a:extLst>
          </p:cNvPr>
          <p:cNvGrpSpPr/>
          <p:nvPr/>
        </p:nvGrpSpPr>
        <p:grpSpPr>
          <a:xfrm>
            <a:off x="642861" y="3645529"/>
            <a:ext cx="5779210" cy="1728960"/>
            <a:chOff x="2670608" y="1981201"/>
            <a:chExt cx="9747770" cy="2141075"/>
          </a:xfrm>
        </p:grpSpPr>
        <p:sp>
          <p:nvSpPr>
            <p:cNvPr id="12" name="Rectangle 11">
              <a:extLst>
                <a:ext uri="{FF2B5EF4-FFF2-40B4-BE49-F238E27FC236}">
                  <a16:creationId xmlns:a16="http://schemas.microsoft.com/office/drawing/2014/main" id="{5C3C68BC-948C-40C5-2490-9CCD475A900D}"/>
                </a:ext>
              </a:extLst>
            </p:cNvPr>
            <p:cNvSpPr/>
            <p:nvPr/>
          </p:nvSpPr>
          <p:spPr>
            <a:xfrm>
              <a:off x="2687398" y="2573479"/>
              <a:ext cx="9730980" cy="1548797"/>
            </a:xfrm>
            <a:prstGeom prst="rect">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b"/>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endParaRPr lang="en-US" dirty="0">
                <a:solidFill>
                  <a:schemeClr val="tx1"/>
                </a:solidFill>
              </a:endParaRPr>
            </a:p>
          </p:txBody>
        </p:sp>
        <p:sp>
          <p:nvSpPr>
            <p:cNvPr id="13" name="Rectangle: Rounded Corners 12">
              <a:extLst>
                <a:ext uri="{FF2B5EF4-FFF2-40B4-BE49-F238E27FC236}">
                  <a16:creationId xmlns:a16="http://schemas.microsoft.com/office/drawing/2014/main" id="{A4765B7C-ADB2-75BE-6441-679BBAE35B46}"/>
                </a:ext>
              </a:extLst>
            </p:cNvPr>
            <p:cNvSpPr/>
            <p:nvPr/>
          </p:nvSpPr>
          <p:spPr>
            <a:xfrm>
              <a:off x="2670608" y="1981201"/>
              <a:ext cx="9747770" cy="664554"/>
            </a:xfrm>
            <a:prstGeom prst="roundRect">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2400" dirty="0"/>
                <a:t>The </a:t>
              </a:r>
              <a:r>
                <a:rPr lang="en-US" sz="2400" b="1" dirty="0"/>
                <a:t>Wrong</a:t>
              </a:r>
              <a:r>
                <a:rPr lang="en-US" sz="2400" dirty="0"/>
                <a:t> Response</a:t>
              </a:r>
            </a:p>
          </p:txBody>
        </p:sp>
      </p:grpSp>
      <p:grpSp>
        <p:nvGrpSpPr>
          <p:cNvPr id="6" name="Group 5">
            <a:extLst>
              <a:ext uri="{FF2B5EF4-FFF2-40B4-BE49-F238E27FC236}">
                <a16:creationId xmlns:a16="http://schemas.microsoft.com/office/drawing/2014/main" id="{B18DB441-BA79-9628-8DB8-1E32C622CDA9}"/>
              </a:ext>
            </a:extLst>
          </p:cNvPr>
          <p:cNvGrpSpPr/>
          <p:nvPr/>
        </p:nvGrpSpPr>
        <p:grpSpPr>
          <a:xfrm>
            <a:off x="6788867" y="3645529"/>
            <a:ext cx="4835804" cy="1728959"/>
            <a:chOff x="2670610" y="1981201"/>
            <a:chExt cx="6942313" cy="2141073"/>
          </a:xfrm>
        </p:grpSpPr>
        <p:sp>
          <p:nvSpPr>
            <p:cNvPr id="7" name="Rectangle 6">
              <a:extLst>
                <a:ext uri="{FF2B5EF4-FFF2-40B4-BE49-F238E27FC236}">
                  <a16:creationId xmlns:a16="http://schemas.microsoft.com/office/drawing/2014/main" id="{C3B997A6-474D-36C5-FB63-6237EB33DEB2}"/>
                </a:ext>
              </a:extLst>
            </p:cNvPr>
            <p:cNvSpPr/>
            <p:nvPr/>
          </p:nvSpPr>
          <p:spPr>
            <a:xfrm>
              <a:off x="2678286" y="2597736"/>
              <a:ext cx="6899406" cy="1524538"/>
            </a:xfrm>
            <a:prstGeom prst="rect">
              <a:avLst/>
            </a:prstGeom>
            <a:noFill/>
            <a:ln>
              <a:solidFill>
                <a:srgbClr val="37A67A"/>
              </a:solidFill>
            </a:ln>
          </p:spPr>
          <p:style>
            <a:lnRef idx="2">
              <a:schemeClr val="accent1">
                <a:shade val="15000"/>
              </a:schemeClr>
            </a:lnRef>
            <a:fillRef idx="1">
              <a:schemeClr val="accent1"/>
            </a:fillRef>
            <a:effectRef idx="0">
              <a:schemeClr val="accent1"/>
            </a:effectRef>
            <a:fontRef idx="minor">
              <a:schemeClr val="lt1"/>
            </a:fontRef>
          </p:style>
          <p:txBody>
            <a:bodyPr rtlCol="0" anchor="b"/>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endParaRPr lang="en-US" dirty="0">
                <a:solidFill>
                  <a:schemeClr val="tx1"/>
                </a:solidFill>
              </a:endParaRPr>
            </a:p>
          </p:txBody>
        </p:sp>
        <p:sp>
          <p:nvSpPr>
            <p:cNvPr id="9" name="Rectangle: Rounded Corners 8">
              <a:extLst>
                <a:ext uri="{FF2B5EF4-FFF2-40B4-BE49-F238E27FC236}">
                  <a16:creationId xmlns:a16="http://schemas.microsoft.com/office/drawing/2014/main" id="{1DEDA55E-225D-3EBA-8DA0-4926E777098A}"/>
                </a:ext>
              </a:extLst>
            </p:cNvPr>
            <p:cNvSpPr/>
            <p:nvPr/>
          </p:nvSpPr>
          <p:spPr>
            <a:xfrm>
              <a:off x="2670610" y="1981201"/>
              <a:ext cx="6942313" cy="664552"/>
            </a:xfrm>
            <a:prstGeom prst="roundRect">
              <a:avLst/>
            </a:prstGeom>
            <a:solidFill>
              <a:srgbClr val="37A67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2400" dirty="0"/>
                <a:t>The </a:t>
              </a:r>
              <a:r>
                <a:rPr lang="en-US" sz="2400" b="1" dirty="0"/>
                <a:t>Right</a:t>
              </a:r>
              <a:r>
                <a:rPr lang="en-US" sz="2400" dirty="0"/>
                <a:t> Response</a:t>
              </a:r>
            </a:p>
          </p:txBody>
        </p:sp>
      </p:grpSp>
      <p:sp>
        <p:nvSpPr>
          <p:cNvPr id="20" name="TextBox 19">
            <a:extLst>
              <a:ext uri="{FF2B5EF4-FFF2-40B4-BE49-F238E27FC236}">
                <a16:creationId xmlns:a16="http://schemas.microsoft.com/office/drawing/2014/main" id="{BBB6AA4F-D6DD-AEC2-7774-920F3870C783}"/>
              </a:ext>
            </a:extLst>
          </p:cNvPr>
          <p:cNvSpPr txBox="1"/>
          <p:nvPr/>
        </p:nvSpPr>
        <p:spPr>
          <a:xfrm>
            <a:off x="779362" y="4359324"/>
            <a:ext cx="5853225" cy="877163"/>
          </a:xfrm>
          <a:prstGeom prst="rect">
            <a:avLst/>
          </a:prstGeom>
          <a:noFill/>
        </p:spPr>
        <p:txBody>
          <a:bodyPr wrap="square">
            <a:spAutoFit/>
          </a:bodyPr>
          <a:lstStyle/>
          <a:p>
            <a:pPr marL="285750" indent="-285750">
              <a:buFont typeface="Arial" panose="020B0604020202020204" pitchFamily="34" charset="0"/>
              <a:buChar char="•"/>
            </a:pPr>
            <a:r>
              <a:rPr lang="en-US" sz="1700" dirty="0">
                <a:solidFill>
                  <a:schemeClr val="tx1"/>
                </a:solidFill>
                <a:latin typeface="Geist Medium" panose="020B0604020202020204" charset="0"/>
                <a:ea typeface="Geist Medium" panose="020B0604020202020204" charset="0"/>
                <a:cs typeface="Geist Medium" panose="020B0604020202020204" charset="0"/>
              </a:rPr>
              <a:t>Treating AI as a final draft</a:t>
            </a:r>
          </a:p>
          <a:p>
            <a:pPr marL="285750" indent="-285750">
              <a:buFont typeface="Arial" panose="020B0604020202020204" pitchFamily="34" charset="0"/>
              <a:buChar char="•"/>
            </a:pPr>
            <a:r>
              <a:rPr lang="en-US" sz="1700" dirty="0">
                <a:solidFill>
                  <a:schemeClr val="tx1"/>
                </a:solidFill>
                <a:latin typeface="Geist Medium" panose="020B0604020202020204" charset="0"/>
                <a:ea typeface="Geist Medium" panose="020B0604020202020204" charset="0"/>
                <a:cs typeface="Geist Medium" panose="020B0604020202020204" charset="0"/>
              </a:rPr>
              <a:t>Compressing or skipping human factored validation</a:t>
            </a:r>
          </a:p>
          <a:p>
            <a:pPr marL="285750" indent="-285750">
              <a:buFont typeface="Arial" panose="020B0604020202020204" pitchFamily="34" charset="0"/>
              <a:buChar char="•"/>
            </a:pPr>
            <a:r>
              <a:rPr lang="en-US" sz="1700" dirty="0">
                <a:solidFill>
                  <a:schemeClr val="tx1"/>
                </a:solidFill>
                <a:latin typeface="Geist Medium" panose="020B0604020202020204" charset="0"/>
                <a:ea typeface="Geist Medium" panose="020B0604020202020204" charset="0"/>
                <a:cs typeface="Geist Medium" panose="020B0604020202020204" charset="0"/>
              </a:rPr>
              <a:t>Signing off because it </a:t>
            </a:r>
            <a:r>
              <a:rPr lang="en-US" sz="1700" i="1" dirty="0">
                <a:solidFill>
                  <a:schemeClr val="tx1"/>
                </a:solidFill>
                <a:latin typeface="Geist Medium" panose="020B0604020202020204" charset="0"/>
                <a:ea typeface="Geist Medium" panose="020B0604020202020204" charset="0"/>
                <a:cs typeface="Geist Medium" panose="020B0604020202020204" charset="0"/>
              </a:rPr>
              <a:t>looks right</a:t>
            </a:r>
          </a:p>
        </p:txBody>
      </p:sp>
      <p:sp>
        <p:nvSpPr>
          <p:cNvPr id="22" name="TextBox 21">
            <a:extLst>
              <a:ext uri="{FF2B5EF4-FFF2-40B4-BE49-F238E27FC236}">
                <a16:creationId xmlns:a16="http://schemas.microsoft.com/office/drawing/2014/main" id="{8D416032-FB69-FAA9-8014-3F672DB0711D}"/>
              </a:ext>
            </a:extLst>
          </p:cNvPr>
          <p:cNvSpPr txBox="1"/>
          <p:nvPr/>
        </p:nvSpPr>
        <p:spPr>
          <a:xfrm>
            <a:off x="7047264" y="4338058"/>
            <a:ext cx="4757014" cy="877163"/>
          </a:xfrm>
          <a:prstGeom prst="rect">
            <a:avLst/>
          </a:prstGeom>
          <a:noFill/>
        </p:spPr>
        <p:txBody>
          <a:bodyPr wrap="square">
            <a:spAutoFit/>
          </a:bodyPr>
          <a:lstStyle/>
          <a:p>
            <a:pPr marL="285750" indent="-285750">
              <a:buFont typeface="Arial" panose="020B0604020202020204" pitchFamily="34" charset="0"/>
              <a:buChar char="•"/>
            </a:pPr>
            <a:r>
              <a:rPr lang="en-US" sz="1700" dirty="0">
                <a:solidFill>
                  <a:schemeClr val="tx1"/>
                </a:solidFill>
                <a:latin typeface="Geist Medium" panose="020B0604020202020204" charset="0"/>
                <a:ea typeface="Geist Medium" panose="020B0604020202020204" charset="0"/>
                <a:cs typeface="Geist Medium" panose="020B0604020202020204" charset="0"/>
              </a:rPr>
              <a:t>Define responsible adoption</a:t>
            </a:r>
          </a:p>
          <a:p>
            <a:pPr marL="285750" indent="-285750">
              <a:buFont typeface="Arial" panose="020B0604020202020204" pitchFamily="34" charset="0"/>
              <a:buChar char="•"/>
            </a:pPr>
            <a:r>
              <a:rPr lang="en-US" sz="1700" dirty="0">
                <a:solidFill>
                  <a:schemeClr val="tx1"/>
                </a:solidFill>
                <a:latin typeface="Geist Medium" panose="020B0604020202020204" charset="0"/>
                <a:ea typeface="Geist Medium" panose="020B0604020202020204" charset="0"/>
                <a:cs typeface="Geist Medium" panose="020B0604020202020204" charset="0"/>
              </a:rPr>
              <a:t>Distinguish what AI can do and can’t do</a:t>
            </a:r>
          </a:p>
          <a:p>
            <a:pPr marL="285750" indent="-285750">
              <a:buFont typeface="Arial" panose="020B0604020202020204" pitchFamily="34" charset="0"/>
              <a:buChar char="•"/>
            </a:pPr>
            <a:r>
              <a:rPr lang="en-US" sz="1700" dirty="0">
                <a:solidFill>
                  <a:schemeClr val="tx1"/>
                </a:solidFill>
                <a:latin typeface="Geist Medium" panose="020B0604020202020204" charset="0"/>
                <a:ea typeface="Geist Medium" panose="020B0604020202020204" charset="0"/>
                <a:cs typeface="Geist Medium" panose="020B0604020202020204" charset="0"/>
              </a:rPr>
              <a:t>Ask: </a:t>
            </a:r>
            <a:r>
              <a:rPr lang="en-US" sz="1700" i="1" dirty="0">
                <a:solidFill>
                  <a:schemeClr val="tx1"/>
                </a:solidFill>
                <a:latin typeface="Geist Medium" panose="020B0604020202020204" charset="0"/>
                <a:ea typeface="Geist Medium" panose="020B0604020202020204" charset="0"/>
                <a:cs typeface="Geist Medium" panose="020B0604020202020204" charset="0"/>
              </a:rPr>
              <a:t>What does approval mean?</a:t>
            </a:r>
          </a:p>
        </p:txBody>
      </p:sp>
      <p:sp>
        <p:nvSpPr>
          <p:cNvPr id="25" name="TextBox 24">
            <a:extLst>
              <a:ext uri="{FF2B5EF4-FFF2-40B4-BE49-F238E27FC236}">
                <a16:creationId xmlns:a16="http://schemas.microsoft.com/office/drawing/2014/main" id="{76D2454A-CC6C-6581-8142-9344A438928B}"/>
              </a:ext>
            </a:extLst>
          </p:cNvPr>
          <p:cNvSpPr txBox="1"/>
          <p:nvPr/>
        </p:nvSpPr>
        <p:spPr>
          <a:xfrm>
            <a:off x="3013885" y="2120185"/>
            <a:ext cx="6097772" cy="923330"/>
          </a:xfrm>
          <a:prstGeom prst="rect">
            <a:avLst/>
          </a:prstGeom>
          <a:noFill/>
        </p:spPr>
        <p:txBody>
          <a:bodyPr wrap="square">
            <a:spAutoFit/>
          </a:bodyPr>
          <a:lstStyle/>
          <a:p>
            <a:pPr marL="285750" indent="-285750">
              <a:buFont typeface="Arial" panose="020B0604020202020204" pitchFamily="34" charset="0"/>
              <a:buChar char="•"/>
            </a:pPr>
            <a:r>
              <a:rPr lang="en-US" sz="1800" dirty="0">
                <a:solidFill>
                  <a:schemeClr val="tx1"/>
                </a:solidFill>
                <a:latin typeface="Geist Medium" panose="020B0604020202020204" charset="0"/>
                <a:ea typeface="Geist Medium" panose="020B0604020202020204" charset="0"/>
                <a:cs typeface="Geist Medium" panose="020B0604020202020204" charset="0"/>
              </a:rPr>
              <a:t>Leadership sees increased efficiency and lower costs</a:t>
            </a:r>
          </a:p>
          <a:p>
            <a:pPr marL="285750" indent="-285750">
              <a:buFont typeface="Arial" panose="020B0604020202020204" pitchFamily="34" charset="0"/>
              <a:buChar char="•"/>
            </a:pPr>
            <a:r>
              <a:rPr lang="en-US" sz="1800" dirty="0">
                <a:solidFill>
                  <a:schemeClr val="tx1"/>
                </a:solidFill>
                <a:latin typeface="Geist Medium" panose="020B0604020202020204" charset="0"/>
                <a:ea typeface="Geist Medium" panose="020B0604020202020204" charset="0"/>
                <a:cs typeface="Geist Medium" panose="020B0604020202020204" charset="0"/>
              </a:rPr>
              <a:t>AI output looks polished and complete</a:t>
            </a:r>
          </a:p>
          <a:p>
            <a:pPr marL="285750" indent="-285750">
              <a:buFont typeface="Arial" panose="020B0604020202020204" pitchFamily="34" charset="0"/>
              <a:buChar char="•"/>
            </a:pPr>
            <a:r>
              <a:rPr lang="en-US" sz="1800" dirty="0">
                <a:solidFill>
                  <a:schemeClr val="tx1"/>
                </a:solidFill>
                <a:latin typeface="Geist Medium" panose="020B0604020202020204" charset="0"/>
                <a:ea typeface="Geist Medium" panose="020B0604020202020204" charset="0"/>
                <a:cs typeface="Geist Medium" panose="020B0604020202020204" charset="0"/>
              </a:rPr>
              <a:t>AI use becomes a dependency to decrease workload</a:t>
            </a:r>
          </a:p>
        </p:txBody>
      </p:sp>
    </p:spTree>
    <p:extLst>
      <p:ext uri="{BB962C8B-B14F-4D97-AF65-F5344CB8AC3E}">
        <p14:creationId xmlns:p14="http://schemas.microsoft.com/office/powerpoint/2010/main" val="16428051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48310F-15E0-B605-277D-2BB54A9205A7}"/>
            </a:ext>
          </a:extLst>
        </p:cNvPr>
        <p:cNvGrpSpPr/>
        <p:nvPr/>
      </p:nvGrpSpPr>
      <p:grpSpPr>
        <a:xfrm>
          <a:off x="0" y="0"/>
          <a:ext cx="0" cy="0"/>
          <a:chOff x="0" y="0"/>
          <a:chExt cx="0" cy="0"/>
        </a:xfrm>
      </p:grpSpPr>
      <p:sp>
        <p:nvSpPr>
          <p:cNvPr id="10" name="TextBox 9">
            <a:extLst>
              <a:ext uri="{FF2B5EF4-FFF2-40B4-BE49-F238E27FC236}">
                <a16:creationId xmlns:a16="http://schemas.microsoft.com/office/drawing/2014/main" id="{1293FDD6-1C07-EDB7-1EB0-71A60C00A2D0}"/>
              </a:ext>
            </a:extLst>
          </p:cNvPr>
          <p:cNvSpPr txBox="1"/>
          <p:nvPr/>
        </p:nvSpPr>
        <p:spPr>
          <a:xfrm>
            <a:off x="1213173" y="6085010"/>
            <a:ext cx="10792628" cy="584775"/>
          </a:xfrm>
          <a:prstGeom prst="rect">
            <a:avLst/>
          </a:prstGeom>
          <a:noFill/>
        </p:spPr>
        <p:txBody>
          <a:bodyPr wrap="square" rtlCol="0">
            <a:spAutoFit/>
          </a:bodyPr>
          <a:lstStyle/>
          <a:p>
            <a:r>
              <a:rPr lang="en-US" sz="3200" b="1" dirty="0">
                <a:solidFill>
                  <a:schemeClr val="bg1"/>
                </a:solidFill>
                <a:latin typeface="Geist Black" pitchFamily="2" charset="77"/>
                <a:ea typeface="Geist Black" pitchFamily="2" charset="77"/>
                <a:cs typeface="Geist Black" pitchFamily="2" charset="77"/>
              </a:rPr>
              <a:t>Professional Framework</a:t>
            </a:r>
          </a:p>
        </p:txBody>
      </p:sp>
      <p:grpSp>
        <p:nvGrpSpPr>
          <p:cNvPr id="4" name="Group 3">
            <a:extLst>
              <a:ext uri="{FF2B5EF4-FFF2-40B4-BE49-F238E27FC236}">
                <a16:creationId xmlns:a16="http://schemas.microsoft.com/office/drawing/2014/main" id="{46809878-895E-EB67-87B4-24F936FA8A3B}"/>
              </a:ext>
            </a:extLst>
          </p:cNvPr>
          <p:cNvGrpSpPr>
            <a:grpSpLocks noChangeAspect="1"/>
          </p:cNvGrpSpPr>
          <p:nvPr/>
        </p:nvGrpSpPr>
        <p:grpSpPr>
          <a:xfrm>
            <a:off x="185661" y="5842132"/>
            <a:ext cx="914400" cy="914400"/>
            <a:chOff x="8191858" y="792319"/>
            <a:chExt cx="3335628" cy="3335628"/>
          </a:xfrm>
        </p:grpSpPr>
        <p:sp>
          <p:nvSpPr>
            <p:cNvPr id="5" name="Oval 4">
              <a:extLst>
                <a:ext uri="{FF2B5EF4-FFF2-40B4-BE49-F238E27FC236}">
                  <a16:creationId xmlns:a16="http://schemas.microsoft.com/office/drawing/2014/main" id="{0E35F4FF-E837-90C4-9D54-A2A9D7C4F54F}"/>
                </a:ext>
              </a:extLst>
            </p:cNvPr>
            <p:cNvSpPr/>
            <p:nvPr/>
          </p:nvSpPr>
          <p:spPr>
            <a:xfrm>
              <a:off x="8191858" y="792319"/>
              <a:ext cx="3335628" cy="3335628"/>
            </a:xfrm>
            <a:prstGeom prst="ellipse">
              <a:avLst/>
            </a:prstGeom>
            <a:solidFill>
              <a:schemeClr val="bg1"/>
            </a:solidFill>
            <a:ln w="76200">
              <a:solidFill>
                <a:srgbClr val="1E2B3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8" name="Graphic 7" descr="Playbook with solid fill">
              <a:extLst>
                <a:ext uri="{FF2B5EF4-FFF2-40B4-BE49-F238E27FC236}">
                  <a16:creationId xmlns:a16="http://schemas.microsoft.com/office/drawing/2014/main" id="{C78D6EE8-A2DC-3EA1-ED29-5DBCCDF4574D}"/>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8729163" y="1329624"/>
              <a:ext cx="2261021" cy="2261021"/>
            </a:xfrm>
            <a:prstGeom prst="rect">
              <a:avLst/>
            </a:prstGeom>
          </p:spPr>
        </p:pic>
      </p:grpSp>
      <p:sp>
        <p:nvSpPr>
          <p:cNvPr id="23" name="Rectangle 22">
            <a:extLst>
              <a:ext uri="{FF2B5EF4-FFF2-40B4-BE49-F238E27FC236}">
                <a16:creationId xmlns:a16="http://schemas.microsoft.com/office/drawing/2014/main" id="{A5C15A23-9401-0725-928A-85AD991A5168}"/>
              </a:ext>
            </a:extLst>
          </p:cNvPr>
          <p:cNvSpPr/>
          <p:nvPr/>
        </p:nvSpPr>
        <p:spPr>
          <a:xfrm>
            <a:off x="397184" y="1380529"/>
            <a:ext cx="1741052" cy="951522"/>
          </a:xfrm>
          <a:prstGeom prst="rect">
            <a:avLst/>
          </a:prstGeom>
          <a:noFill/>
          <a:ln w="38100">
            <a:solidFill>
              <a:srgbClr val="1E2B3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dirty="0">
                <a:solidFill>
                  <a:schemeClr val="tx1"/>
                </a:solidFill>
                <a:latin typeface="Geist Medium" panose="020B0604020202020204" charset="0"/>
                <a:ea typeface="Geist Medium" panose="020B0604020202020204" charset="0"/>
                <a:cs typeface="Geist Medium" panose="020B0604020202020204" charset="0"/>
              </a:rPr>
              <a:t>Human-led Scoping</a:t>
            </a:r>
          </a:p>
        </p:txBody>
      </p:sp>
      <p:sp>
        <p:nvSpPr>
          <p:cNvPr id="24" name="Rectangle 23">
            <a:extLst>
              <a:ext uri="{FF2B5EF4-FFF2-40B4-BE49-F238E27FC236}">
                <a16:creationId xmlns:a16="http://schemas.microsoft.com/office/drawing/2014/main" id="{029C6DEB-3E49-4053-C866-D8EEF2704A39}"/>
              </a:ext>
            </a:extLst>
          </p:cNvPr>
          <p:cNvSpPr/>
          <p:nvPr/>
        </p:nvSpPr>
        <p:spPr>
          <a:xfrm>
            <a:off x="397184" y="2840513"/>
            <a:ext cx="1741052" cy="951522"/>
          </a:xfrm>
          <a:prstGeom prst="rect">
            <a:avLst/>
          </a:prstGeom>
          <a:solidFill>
            <a:srgbClr val="1E2B3F"/>
          </a:solidFill>
          <a:ln w="381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dirty="0">
                <a:solidFill>
                  <a:schemeClr val="bg1"/>
                </a:solidFill>
                <a:latin typeface="Geist Medium" panose="020B0604020202020204" charset="0"/>
                <a:ea typeface="Geist Medium" panose="020B0604020202020204" charset="0"/>
                <a:cs typeface="Geist Medium" panose="020B0604020202020204" charset="0"/>
              </a:rPr>
              <a:t>AI-assisted Drafting</a:t>
            </a:r>
          </a:p>
        </p:txBody>
      </p:sp>
      <p:sp>
        <p:nvSpPr>
          <p:cNvPr id="26" name="Rectangle 25">
            <a:extLst>
              <a:ext uri="{FF2B5EF4-FFF2-40B4-BE49-F238E27FC236}">
                <a16:creationId xmlns:a16="http://schemas.microsoft.com/office/drawing/2014/main" id="{DEAB4CE4-B840-9C63-C172-F3C1B2C123D2}"/>
              </a:ext>
            </a:extLst>
          </p:cNvPr>
          <p:cNvSpPr/>
          <p:nvPr/>
        </p:nvSpPr>
        <p:spPr>
          <a:xfrm>
            <a:off x="397184" y="4288774"/>
            <a:ext cx="1741052" cy="951522"/>
          </a:xfrm>
          <a:prstGeom prst="rect">
            <a:avLst/>
          </a:prstGeom>
          <a:noFill/>
          <a:ln w="38100">
            <a:solidFill>
              <a:srgbClr val="37A67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dirty="0">
                <a:solidFill>
                  <a:schemeClr val="tx1"/>
                </a:solidFill>
                <a:latin typeface="Geist Medium" panose="020B0604020202020204" charset="0"/>
                <a:ea typeface="Geist Medium" panose="020B0604020202020204" charset="0"/>
                <a:cs typeface="Geist Medium" panose="020B0604020202020204" charset="0"/>
              </a:rPr>
              <a:t>Technical Accuracy Review</a:t>
            </a:r>
          </a:p>
        </p:txBody>
      </p:sp>
      <p:sp>
        <p:nvSpPr>
          <p:cNvPr id="27" name="Rectangle 26">
            <a:extLst>
              <a:ext uri="{FF2B5EF4-FFF2-40B4-BE49-F238E27FC236}">
                <a16:creationId xmlns:a16="http://schemas.microsoft.com/office/drawing/2014/main" id="{B4841199-14C5-EA6B-7C94-F72AD12405EA}"/>
              </a:ext>
            </a:extLst>
          </p:cNvPr>
          <p:cNvSpPr/>
          <p:nvPr/>
        </p:nvSpPr>
        <p:spPr>
          <a:xfrm>
            <a:off x="2753523" y="1694896"/>
            <a:ext cx="1741052" cy="951522"/>
          </a:xfrm>
          <a:prstGeom prst="rect">
            <a:avLst/>
          </a:prstGeom>
          <a:noFill/>
          <a:ln w="38100">
            <a:solidFill>
              <a:srgbClr val="1E2B3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1600" dirty="0">
                <a:solidFill>
                  <a:schemeClr val="tx1"/>
                </a:solidFill>
                <a:latin typeface="Geist Medium" panose="020B0604020202020204" charset="0"/>
                <a:ea typeface="Geist Medium" panose="020B0604020202020204" charset="0"/>
                <a:cs typeface="Geist Medium" panose="020B0604020202020204" charset="0"/>
              </a:rPr>
              <a:t>Human-factored Review</a:t>
            </a:r>
          </a:p>
        </p:txBody>
      </p:sp>
      <p:sp>
        <p:nvSpPr>
          <p:cNvPr id="28" name="Rectangle 27">
            <a:extLst>
              <a:ext uri="{FF2B5EF4-FFF2-40B4-BE49-F238E27FC236}">
                <a16:creationId xmlns:a16="http://schemas.microsoft.com/office/drawing/2014/main" id="{0F06AEAD-57D3-C87C-F09B-64CD57718CC2}"/>
              </a:ext>
            </a:extLst>
          </p:cNvPr>
          <p:cNvSpPr/>
          <p:nvPr/>
        </p:nvSpPr>
        <p:spPr>
          <a:xfrm>
            <a:off x="2753523" y="3143672"/>
            <a:ext cx="1741052" cy="951522"/>
          </a:xfrm>
          <a:prstGeom prst="rect">
            <a:avLst/>
          </a:prstGeom>
          <a:noFill/>
          <a:ln w="38100">
            <a:solidFill>
              <a:srgbClr val="37A67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1600" dirty="0">
                <a:solidFill>
                  <a:schemeClr val="tx1"/>
                </a:solidFill>
                <a:latin typeface="Geist Medium" panose="020B0604020202020204" charset="0"/>
                <a:ea typeface="Geist Medium" panose="020B0604020202020204" charset="0"/>
                <a:cs typeface="Geist Medium" panose="020B0604020202020204" charset="0"/>
              </a:rPr>
              <a:t>Human-factored Signoff</a:t>
            </a:r>
          </a:p>
        </p:txBody>
      </p:sp>
      <p:sp>
        <p:nvSpPr>
          <p:cNvPr id="29" name="Rectangle 28">
            <a:extLst>
              <a:ext uri="{FF2B5EF4-FFF2-40B4-BE49-F238E27FC236}">
                <a16:creationId xmlns:a16="http://schemas.microsoft.com/office/drawing/2014/main" id="{B3525A33-79B3-B293-7933-0992DEE1B5E8}"/>
              </a:ext>
            </a:extLst>
          </p:cNvPr>
          <p:cNvSpPr/>
          <p:nvPr/>
        </p:nvSpPr>
        <p:spPr>
          <a:xfrm>
            <a:off x="2753523" y="4517686"/>
            <a:ext cx="1741052" cy="951522"/>
          </a:xfrm>
          <a:prstGeom prst="rect">
            <a:avLst/>
          </a:prstGeom>
          <a:noFill/>
          <a:ln w="38100">
            <a:solidFill>
              <a:srgbClr val="1E2B3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dirty="0">
                <a:solidFill>
                  <a:schemeClr val="tx1"/>
                </a:solidFill>
                <a:latin typeface="Geist Medium" panose="020B0604020202020204" charset="0"/>
                <a:ea typeface="Geist Medium" panose="020B0604020202020204" charset="0"/>
                <a:cs typeface="Geist Medium" panose="020B0604020202020204" charset="0"/>
              </a:rPr>
              <a:t>Field Review</a:t>
            </a:r>
          </a:p>
        </p:txBody>
      </p:sp>
      <p:sp>
        <p:nvSpPr>
          <p:cNvPr id="30" name="Rectangle 29">
            <a:extLst>
              <a:ext uri="{FF2B5EF4-FFF2-40B4-BE49-F238E27FC236}">
                <a16:creationId xmlns:a16="http://schemas.microsoft.com/office/drawing/2014/main" id="{C84419AC-046C-0D79-37CC-017D305B490F}"/>
              </a:ext>
            </a:extLst>
          </p:cNvPr>
          <p:cNvSpPr/>
          <p:nvPr/>
        </p:nvSpPr>
        <p:spPr>
          <a:xfrm>
            <a:off x="5109862" y="2429082"/>
            <a:ext cx="1741052" cy="951522"/>
          </a:xfrm>
          <a:prstGeom prst="rect">
            <a:avLst/>
          </a:prstGeom>
          <a:noFill/>
          <a:ln w="38100">
            <a:solidFill>
              <a:srgbClr val="37A67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dirty="0">
                <a:solidFill>
                  <a:schemeClr val="tx1"/>
                </a:solidFill>
                <a:latin typeface="Geist Medium" panose="020B0604020202020204" charset="0"/>
                <a:ea typeface="Geist Medium" panose="020B0604020202020204" charset="0"/>
                <a:cs typeface="Geist Medium" panose="020B0604020202020204" charset="0"/>
              </a:rPr>
              <a:t>Operational Validation</a:t>
            </a:r>
          </a:p>
        </p:txBody>
      </p:sp>
      <p:sp>
        <p:nvSpPr>
          <p:cNvPr id="31" name="Rectangle 30">
            <a:extLst>
              <a:ext uri="{FF2B5EF4-FFF2-40B4-BE49-F238E27FC236}">
                <a16:creationId xmlns:a16="http://schemas.microsoft.com/office/drawing/2014/main" id="{70963C04-80C1-7FD6-FE21-481019EDA3F1}"/>
              </a:ext>
            </a:extLst>
          </p:cNvPr>
          <p:cNvSpPr/>
          <p:nvPr/>
        </p:nvSpPr>
        <p:spPr>
          <a:xfrm>
            <a:off x="5109862" y="3839499"/>
            <a:ext cx="1741052" cy="951522"/>
          </a:xfrm>
          <a:prstGeom prst="rect">
            <a:avLst/>
          </a:prstGeom>
          <a:noFill/>
          <a:ln w="38100">
            <a:solidFill>
              <a:srgbClr val="1E2B3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dirty="0">
                <a:solidFill>
                  <a:schemeClr val="tx1"/>
                </a:solidFill>
                <a:latin typeface="Geist Medium" panose="020B0604020202020204" charset="0"/>
                <a:ea typeface="Geist Medium" panose="020B0604020202020204" charset="0"/>
                <a:cs typeface="Geist Medium" panose="020B0604020202020204" charset="0"/>
              </a:rPr>
              <a:t>Compliance and Approval</a:t>
            </a:r>
          </a:p>
        </p:txBody>
      </p:sp>
      <p:sp>
        <p:nvSpPr>
          <p:cNvPr id="32" name="Rectangle 31">
            <a:extLst>
              <a:ext uri="{FF2B5EF4-FFF2-40B4-BE49-F238E27FC236}">
                <a16:creationId xmlns:a16="http://schemas.microsoft.com/office/drawing/2014/main" id="{98EA6800-722F-5ADA-F282-125C497E9CA2}"/>
              </a:ext>
            </a:extLst>
          </p:cNvPr>
          <p:cNvSpPr/>
          <p:nvPr/>
        </p:nvSpPr>
        <p:spPr>
          <a:xfrm>
            <a:off x="7359871" y="3162535"/>
            <a:ext cx="1741052" cy="951522"/>
          </a:xfrm>
          <a:prstGeom prst="rect">
            <a:avLst/>
          </a:prstGeom>
          <a:noFill/>
          <a:ln w="38100">
            <a:solidFill>
              <a:srgbClr val="37A67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dirty="0">
                <a:solidFill>
                  <a:schemeClr val="tx1"/>
                </a:solidFill>
                <a:latin typeface="Geist Medium" panose="020B0604020202020204" charset="0"/>
                <a:ea typeface="Geist Medium" panose="020B0604020202020204" charset="0"/>
                <a:cs typeface="Geist Medium" panose="020B0604020202020204" charset="0"/>
              </a:rPr>
              <a:t>Professional Signoff</a:t>
            </a:r>
          </a:p>
        </p:txBody>
      </p:sp>
      <p:sp>
        <p:nvSpPr>
          <p:cNvPr id="33" name="Rectangle 32">
            <a:extLst>
              <a:ext uri="{FF2B5EF4-FFF2-40B4-BE49-F238E27FC236}">
                <a16:creationId xmlns:a16="http://schemas.microsoft.com/office/drawing/2014/main" id="{24AEF3BC-04FF-799A-E9AE-D8F08D000803}"/>
              </a:ext>
            </a:extLst>
          </p:cNvPr>
          <p:cNvSpPr/>
          <p:nvPr/>
        </p:nvSpPr>
        <p:spPr>
          <a:xfrm>
            <a:off x="9408565" y="3643035"/>
            <a:ext cx="2356340" cy="1944204"/>
          </a:xfrm>
          <a:prstGeom prst="rect">
            <a:avLst/>
          </a:prstGeom>
          <a:solidFill>
            <a:srgbClr val="37A67A"/>
          </a:solidFill>
          <a:ln w="38100">
            <a:solidFill>
              <a:srgbClr val="37A67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2400" b="1" dirty="0">
                <a:solidFill>
                  <a:schemeClr val="bg1"/>
                </a:solidFill>
                <a:latin typeface="Geist Medium" panose="020B0604020202020204" charset="0"/>
                <a:ea typeface="Geist Medium" panose="020B0604020202020204" charset="0"/>
                <a:cs typeface="Geist Medium" panose="020B0604020202020204" charset="0"/>
              </a:rPr>
              <a:t>Procedure Released for Use</a:t>
            </a:r>
          </a:p>
        </p:txBody>
      </p:sp>
      <p:cxnSp>
        <p:nvCxnSpPr>
          <p:cNvPr id="34" name="Straight Arrow Connector 33">
            <a:extLst>
              <a:ext uri="{FF2B5EF4-FFF2-40B4-BE49-F238E27FC236}">
                <a16:creationId xmlns:a16="http://schemas.microsoft.com/office/drawing/2014/main" id="{39327593-E0EA-3C2C-5C90-D8311FE83911}"/>
              </a:ext>
            </a:extLst>
          </p:cNvPr>
          <p:cNvCxnSpPr>
            <a:stCxn id="23" idx="2"/>
            <a:endCxn id="24" idx="0"/>
          </p:cNvCxnSpPr>
          <p:nvPr/>
        </p:nvCxnSpPr>
        <p:spPr>
          <a:xfrm>
            <a:off x="1267710" y="2332051"/>
            <a:ext cx="0" cy="508462"/>
          </a:xfrm>
          <a:prstGeom prst="straightConnector1">
            <a:avLst/>
          </a:prstGeom>
          <a:ln w="38100">
            <a:solidFill>
              <a:schemeClr val="tx1">
                <a:lumMod val="50000"/>
                <a:lumOff val="50000"/>
              </a:schemeClr>
            </a:solidFill>
            <a:tailEnd type="triangle"/>
          </a:ln>
        </p:spPr>
        <p:style>
          <a:lnRef idx="2">
            <a:schemeClr val="accent1"/>
          </a:lnRef>
          <a:fillRef idx="0">
            <a:schemeClr val="accent1"/>
          </a:fillRef>
          <a:effectRef idx="1">
            <a:schemeClr val="accent1"/>
          </a:effectRef>
          <a:fontRef idx="minor">
            <a:schemeClr val="tx1"/>
          </a:fontRef>
        </p:style>
      </p:cxnSp>
      <p:cxnSp>
        <p:nvCxnSpPr>
          <p:cNvPr id="35" name="Straight Arrow Connector 34">
            <a:extLst>
              <a:ext uri="{FF2B5EF4-FFF2-40B4-BE49-F238E27FC236}">
                <a16:creationId xmlns:a16="http://schemas.microsoft.com/office/drawing/2014/main" id="{DC53E736-01CD-989E-45AF-34BA7D90D71E}"/>
              </a:ext>
            </a:extLst>
          </p:cNvPr>
          <p:cNvCxnSpPr>
            <a:stCxn id="24" idx="2"/>
            <a:endCxn id="26" idx="0"/>
          </p:cNvCxnSpPr>
          <p:nvPr/>
        </p:nvCxnSpPr>
        <p:spPr>
          <a:xfrm>
            <a:off x="1267710" y="3792035"/>
            <a:ext cx="0" cy="496739"/>
          </a:xfrm>
          <a:prstGeom prst="straightConnector1">
            <a:avLst/>
          </a:prstGeom>
          <a:ln w="38100">
            <a:solidFill>
              <a:schemeClr val="tx1">
                <a:lumMod val="50000"/>
                <a:lumOff val="50000"/>
              </a:schemeClr>
            </a:solidFill>
            <a:tailEnd type="triangle"/>
          </a:ln>
        </p:spPr>
        <p:style>
          <a:lnRef idx="2">
            <a:schemeClr val="accent1"/>
          </a:lnRef>
          <a:fillRef idx="0">
            <a:schemeClr val="accent1"/>
          </a:fillRef>
          <a:effectRef idx="1">
            <a:schemeClr val="accent1"/>
          </a:effectRef>
          <a:fontRef idx="minor">
            <a:schemeClr val="tx1"/>
          </a:fontRef>
        </p:style>
      </p:cxnSp>
      <p:cxnSp>
        <p:nvCxnSpPr>
          <p:cNvPr id="36" name="Straight Arrow Connector 35">
            <a:extLst>
              <a:ext uri="{FF2B5EF4-FFF2-40B4-BE49-F238E27FC236}">
                <a16:creationId xmlns:a16="http://schemas.microsoft.com/office/drawing/2014/main" id="{E77F58AF-6D6E-70C1-4A5B-AECFC8816A7E}"/>
              </a:ext>
            </a:extLst>
          </p:cNvPr>
          <p:cNvCxnSpPr>
            <a:stCxn id="27" idx="2"/>
            <a:endCxn id="28" idx="0"/>
          </p:cNvCxnSpPr>
          <p:nvPr/>
        </p:nvCxnSpPr>
        <p:spPr>
          <a:xfrm>
            <a:off x="3624049" y="2646418"/>
            <a:ext cx="0" cy="497254"/>
          </a:xfrm>
          <a:prstGeom prst="straightConnector1">
            <a:avLst/>
          </a:prstGeom>
          <a:ln w="38100">
            <a:solidFill>
              <a:schemeClr val="tx1">
                <a:lumMod val="50000"/>
                <a:lumOff val="50000"/>
              </a:schemeClr>
            </a:solidFill>
            <a:tailEnd type="triangle"/>
          </a:ln>
        </p:spPr>
        <p:style>
          <a:lnRef idx="2">
            <a:schemeClr val="accent1"/>
          </a:lnRef>
          <a:fillRef idx="0">
            <a:schemeClr val="accent1"/>
          </a:fillRef>
          <a:effectRef idx="1">
            <a:schemeClr val="accent1"/>
          </a:effectRef>
          <a:fontRef idx="minor">
            <a:schemeClr val="tx1"/>
          </a:fontRef>
        </p:style>
      </p:cxnSp>
      <p:cxnSp>
        <p:nvCxnSpPr>
          <p:cNvPr id="37" name="Straight Arrow Connector 36">
            <a:extLst>
              <a:ext uri="{FF2B5EF4-FFF2-40B4-BE49-F238E27FC236}">
                <a16:creationId xmlns:a16="http://schemas.microsoft.com/office/drawing/2014/main" id="{9B7D1809-15DA-AB04-DAB7-5B9806ED7B38}"/>
              </a:ext>
            </a:extLst>
          </p:cNvPr>
          <p:cNvCxnSpPr>
            <a:stCxn id="28" idx="2"/>
            <a:endCxn id="29" idx="0"/>
          </p:cNvCxnSpPr>
          <p:nvPr/>
        </p:nvCxnSpPr>
        <p:spPr>
          <a:xfrm>
            <a:off x="3624049" y="4095194"/>
            <a:ext cx="0" cy="422492"/>
          </a:xfrm>
          <a:prstGeom prst="straightConnector1">
            <a:avLst/>
          </a:prstGeom>
          <a:ln w="38100">
            <a:solidFill>
              <a:schemeClr val="tx1">
                <a:lumMod val="50000"/>
                <a:lumOff val="50000"/>
              </a:schemeClr>
            </a:solidFill>
            <a:tailEnd type="triangle"/>
          </a:ln>
        </p:spPr>
        <p:style>
          <a:lnRef idx="2">
            <a:schemeClr val="accent1"/>
          </a:lnRef>
          <a:fillRef idx="0">
            <a:schemeClr val="accent1"/>
          </a:fillRef>
          <a:effectRef idx="1">
            <a:schemeClr val="accent1"/>
          </a:effectRef>
          <a:fontRef idx="minor">
            <a:schemeClr val="tx1"/>
          </a:fontRef>
        </p:style>
      </p:cxnSp>
      <p:cxnSp>
        <p:nvCxnSpPr>
          <p:cNvPr id="38" name="Straight Arrow Connector 37">
            <a:extLst>
              <a:ext uri="{FF2B5EF4-FFF2-40B4-BE49-F238E27FC236}">
                <a16:creationId xmlns:a16="http://schemas.microsoft.com/office/drawing/2014/main" id="{E70825DB-47AE-BA8F-087B-CFEFDF336932}"/>
              </a:ext>
            </a:extLst>
          </p:cNvPr>
          <p:cNvCxnSpPr>
            <a:stCxn id="30" idx="2"/>
            <a:endCxn id="31" idx="0"/>
          </p:cNvCxnSpPr>
          <p:nvPr/>
        </p:nvCxnSpPr>
        <p:spPr>
          <a:xfrm>
            <a:off x="5980388" y="3380604"/>
            <a:ext cx="0" cy="458895"/>
          </a:xfrm>
          <a:prstGeom prst="straightConnector1">
            <a:avLst/>
          </a:prstGeom>
          <a:ln w="38100">
            <a:solidFill>
              <a:schemeClr val="tx1">
                <a:lumMod val="50000"/>
                <a:lumOff val="50000"/>
              </a:schemeClr>
            </a:solidFill>
            <a:tailEnd type="triangle"/>
          </a:ln>
        </p:spPr>
        <p:style>
          <a:lnRef idx="2">
            <a:schemeClr val="accent1"/>
          </a:lnRef>
          <a:fillRef idx="0">
            <a:schemeClr val="accent1"/>
          </a:fillRef>
          <a:effectRef idx="1">
            <a:schemeClr val="accent1"/>
          </a:effectRef>
          <a:fontRef idx="minor">
            <a:schemeClr val="tx1"/>
          </a:fontRef>
        </p:style>
      </p:cxnSp>
      <p:cxnSp>
        <p:nvCxnSpPr>
          <p:cNvPr id="39" name="Connector: Elbow 38">
            <a:extLst>
              <a:ext uri="{FF2B5EF4-FFF2-40B4-BE49-F238E27FC236}">
                <a16:creationId xmlns:a16="http://schemas.microsoft.com/office/drawing/2014/main" id="{9AAA4C10-CE94-57FB-CADF-C354B9E8F64C}"/>
              </a:ext>
            </a:extLst>
          </p:cNvPr>
          <p:cNvCxnSpPr>
            <a:stCxn id="26" idx="2"/>
            <a:endCxn id="27" idx="0"/>
          </p:cNvCxnSpPr>
          <p:nvPr/>
        </p:nvCxnSpPr>
        <p:spPr>
          <a:xfrm rot="5400000" flipH="1" flipV="1">
            <a:off x="673179" y="2289426"/>
            <a:ext cx="3545400" cy="2356339"/>
          </a:xfrm>
          <a:prstGeom prst="bentConnector5">
            <a:avLst>
              <a:gd name="adj1" fmla="val -6448"/>
              <a:gd name="adj2" fmla="val 50000"/>
              <a:gd name="adj3" fmla="val 106448"/>
            </a:avLst>
          </a:prstGeom>
          <a:ln w="38100">
            <a:solidFill>
              <a:schemeClr val="tx1">
                <a:lumMod val="50000"/>
                <a:lumOff val="50000"/>
              </a:schemeClr>
            </a:solidFill>
            <a:tailEnd type="triangle"/>
          </a:ln>
        </p:spPr>
        <p:style>
          <a:lnRef idx="2">
            <a:schemeClr val="accent1"/>
          </a:lnRef>
          <a:fillRef idx="0">
            <a:schemeClr val="accent1"/>
          </a:fillRef>
          <a:effectRef idx="1">
            <a:schemeClr val="accent1"/>
          </a:effectRef>
          <a:fontRef idx="minor">
            <a:schemeClr val="tx1"/>
          </a:fontRef>
        </p:style>
      </p:cxnSp>
      <p:cxnSp>
        <p:nvCxnSpPr>
          <p:cNvPr id="40" name="Connector: Elbow 39">
            <a:extLst>
              <a:ext uri="{FF2B5EF4-FFF2-40B4-BE49-F238E27FC236}">
                <a16:creationId xmlns:a16="http://schemas.microsoft.com/office/drawing/2014/main" id="{3DEE4E82-43EE-9854-0C6F-44396E0C2459}"/>
              </a:ext>
            </a:extLst>
          </p:cNvPr>
          <p:cNvCxnSpPr>
            <a:stCxn id="29" idx="2"/>
            <a:endCxn id="30" idx="0"/>
          </p:cNvCxnSpPr>
          <p:nvPr/>
        </p:nvCxnSpPr>
        <p:spPr>
          <a:xfrm rot="5400000" flipH="1" flipV="1">
            <a:off x="3282155" y="2770975"/>
            <a:ext cx="3040126" cy="2356339"/>
          </a:xfrm>
          <a:prstGeom prst="bentConnector5">
            <a:avLst>
              <a:gd name="adj1" fmla="val -7519"/>
              <a:gd name="adj2" fmla="val 50000"/>
              <a:gd name="adj3" fmla="val 107519"/>
            </a:avLst>
          </a:prstGeom>
          <a:ln w="38100">
            <a:solidFill>
              <a:schemeClr val="tx1">
                <a:lumMod val="50000"/>
                <a:lumOff val="50000"/>
              </a:schemeClr>
            </a:solidFill>
            <a:tailEnd type="triangle"/>
          </a:ln>
        </p:spPr>
        <p:style>
          <a:lnRef idx="2">
            <a:schemeClr val="accent1"/>
          </a:lnRef>
          <a:fillRef idx="0">
            <a:schemeClr val="accent1"/>
          </a:fillRef>
          <a:effectRef idx="1">
            <a:schemeClr val="accent1"/>
          </a:effectRef>
          <a:fontRef idx="minor">
            <a:schemeClr val="tx1"/>
          </a:fontRef>
        </p:style>
      </p:cxnSp>
      <p:cxnSp>
        <p:nvCxnSpPr>
          <p:cNvPr id="41" name="Connector: Elbow 40">
            <a:extLst>
              <a:ext uri="{FF2B5EF4-FFF2-40B4-BE49-F238E27FC236}">
                <a16:creationId xmlns:a16="http://schemas.microsoft.com/office/drawing/2014/main" id="{5455FAD9-C6D8-AC70-C68D-341945A5CB4B}"/>
              </a:ext>
            </a:extLst>
          </p:cNvPr>
          <p:cNvCxnSpPr>
            <a:stCxn id="31" idx="2"/>
            <a:endCxn id="32" idx="0"/>
          </p:cNvCxnSpPr>
          <p:nvPr/>
        </p:nvCxnSpPr>
        <p:spPr>
          <a:xfrm rot="5400000" flipH="1" flipV="1">
            <a:off x="6291149" y="2851773"/>
            <a:ext cx="1628486" cy="2250009"/>
          </a:xfrm>
          <a:prstGeom prst="bentConnector5">
            <a:avLst>
              <a:gd name="adj1" fmla="val -14038"/>
              <a:gd name="adj2" fmla="val 50000"/>
              <a:gd name="adj3" fmla="val 114038"/>
            </a:avLst>
          </a:prstGeom>
          <a:ln w="38100">
            <a:solidFill>
              <a:schemeClr val="tx1">
                <a:lumMod val="50000"/>
                <a:lumOff val="50000"/>
              </a:schemeClr>
            </a:solidFill>
            <a:tailEnd type="triangle"/>
          </a:ln>
        </p:spPr>
        <p:style>
          <a:lnRef idx="2">
            <a:schemeClr val="accent1"/>
          </a:lnRef>
          <a:fillRef idx="0">
            <a:schemeClr val="accent1"/>
          </a:fillRef>
          <a:effectRef idx="1">
            <a:schemeClr val="accent1"/>
          </a:effectRef>
          <a:fontRef idx="minor">
            <a:schemeClr val="tx1"/>
          </a:fontRef>
        </p:style>
      </p:cxnSp>
      <p:cxnSp>
        <p:nvCxnSpPr>
          <p:cNvPr id="42" name="Connector: Elbow 41">
            <a:extLst>
              <a:ext uri="{FF2B5EF4-FFF2-40B4-BE49-F238E27FC236}">
                <a16:creationId xmlns:a16="http://schemas.microsoft.com/office/drawing/2014/main" id="{3EF86817-F787-98CD-4A1F-89D3B432E061}"/>
              </a:ext>
            </a:extLst>
          </p:cNvPr>
          <p:cNvCxnSpPr>
            <a:cxnSpLocks/>
            <a:stCxn id="32" idx="2"/>
            <a:endCxn id="33" idx="1"/>
          </p:cNvCxnSpPr>
          <p:nvPr/>
        </p:nvCxnSpPr>
        <p:spPr>
          <a:xfrm rot="16200000" flipH="1">
            <a:off x="8568941" y="3775513"/>
            <a:ext cx="501080" cy="1178168"/>
          </a:xfrm>
          <a:prstGeom prst="bentConnector2">
            <a:avLst/>
          </a:prstGeom>
          <a:ln w="38100">
            <a:solidFill>
              <a:schemeClr val="tx1">
                <a:lumMod val="50000"/>
                <a:lumOff val="50000"/>
              </a:schemeClr>
            </a:solidFill>
            <a:tailEnd type="triangle"/>
          </a:ln>
        </p:spPr>
        <p:style>
          <a:lnRef idx="2">
            <a:schemeClr val="accent1"/>
          </a:lnRef>
          <a:fillRef idx="0">
            <a:schemeClr val="accent1"/>
          </a:fillRef>
          <a:effectRef idx="1">
            <a:schemeClr val="accent1"/>
          </a:effectRef>
          <a:fontRef idx="minor">
            <a:schemeClr val="tx1"/>
          </a:fontRef>
        </p:style>
      </p:cxnSp>
      <p:sp>
        <p:nvSpPr>
          <p:cNvPr id="52" name="TextBox 2">
            <a:extLst>
              <a:ext uri="{FF2B5EF4-FFF2-40B4-BE49-F238E27FC236}">
                <a16:creationId xmlns:a16="http://schemas.microsoft.com/office/drawing/2014/main" id="{F97C9B8A-ECBC-F5C8-A49D-B7669137871E}"/>
              </a:ext>
            </a:extLst>
          </p:cNvPr>
          <p:cNvSpPr txBox="1"/>
          <p:nvPr/>
        </p:nvSpPr>
        <p:spPr>
          <a:xfrm>
            <a:off x="0" y="305818"/>
            <a:ext cx="12192000" cy="76944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1E2B3F"/>
                </a:solidFill>
                <a:effectLst/>
                <a:uLnTx/>
                <a:uFillTx/>
                <a:latin typeface="Geist Black" panose="020B0604020202020204" charset="0"/>
                <a:ea typeface="Geist Black" panose="020B0604020202020204" charset="0"/>
                <a:cs typeface="Geist Black" panose="020B0604020202020204" charset="0"/>
              </a:rPr>
              <a:t>The Human Factored AI Integration Model</a:t>
            </a:r>
            <a:endParaRPr kumimoji="0" lang="en-US" sz="3600" b="1" i="0" u="none" strike="noStrike" kern="1200" cap="none" spc="0" normalizeH="0" baseline="0" noProof="0" dirty="0">
              <a:ln>
                <a:noFill/>
              </a:ln>
              <a:solidFill>
                <a:srgbClr val="1E2B3F"/>
              </a:solidFill>
              <a:effectLst/>
              <a:uLnTx/>
              <a:uFillTx/>
              <a:latin typeface="Geist Black" panose="020B0604020202020204" charset="0"/>
              <a:ea typeface="Geist Black" panose="020B0604020202020204" charset="0"/>
              <a:cs typeface="Geist Black" panose="020B0604020202020204" charset="0"/>
            </a:endParaRPr>
          </a:p>
        </p:txBody>
      </p:sp>
      <p:grpSp>
        <p:nvGrpSpPr>
          <p:cNvPr id="56" name="Group 55">
            <a:extLst>
              <a:ext uri="{FF2B5EF4-FFF2-40B4-BE49-F238E27FC236}">
                <a16:creationId xmlns:a16="http://schemas.microsoft.com/office/drawing/2014/main" id="{7D05391E-7747-6045-E6D7-1149BCF8E75B}"/>
              </a:ext>
            </a:extLst>
          </p:cNvPr>
          <p:cNvGrpSpPr/>
          <p:nvPr/>
        </p:nvGrpSpPr>
        <p:grpSpPr>
          <a:xfrm>
            <a:off x="8671635" y="1270761"/>
            <a:ext cx="2909826" cy="1363320"/>
            <a:chOff x="8788597" y="1355330"/>
            <a:chExt cx="2108639" cy="987946"/>
          </a:xfrm>
        </p:grpSpPr>
        <p:sp>
          <p:nvSpPr>
            <p:cNvPr id="53" name="Rectangle 52">
              <a:extLst>
                <a:ext uri="{FF2B5EF4-FFF2-40B4-BE49-F238E27FC236}">
                  <a16:creationId xmlns:a16="http://schemas.microsoft.com/office/drawing/2014/main" id="{01119BDC-8B57-C3D2-2332-2B2E98786115}"/>
                </a:ext>
              </a:extLst>
            </p:cNvPr>
            <p:cNvSpPr/>
            <p:nvPr/>
          </p:nvSpPr>
          <p:spPr>
            <a:xfrm>
              <a:off x="8794116" y="2068956"/>
              <a:ext cx="2103120" cy="274320"/>
            </a:xfrm>
            <a:prstGeom prst="rect">
              <a:avLst/>
            </a:prstGeom>
            <a:noFill/>
            <a:ln w="28575">
              <a:solidFill>
                <a:srgbClr val="37A67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1200" dirty="0">
                  <a:solidFill>
                    <a:schemeClr val="tx1"/>
                  </a:solidFill>
                  <a:latin typeface="Geist Medium" panose="020B0604020202020204" charset="0"/>
                  <a:ea typeface="Geist Medium" panose="020B0604020202020204" charset="0"/>
                  <a:cs typeface="Geist Medium" panose="020B0604020202020204" charset="0"/>
                </a:rPr>
                <a:t>Non-</a:t>
              </a:r>
              <a:r>
                <a:rPr lang="en-US" sz="1200" dirty="0" err="1">
                  <a:solidFill>
                    <a:schemeClr val="tx1"/>
                  </a:solidFill>
                  <a:latin typeface="Geist Medium" panose="020B0604020202020204" charset="0"/>
                  <a:ea typeface="Geist Medium" panose="020B0604020202020204" charset="0"/>
                  <a:cs typeface="Geist Medium" panose="020B0604020202020204" charset="0"/>
                </a:rPr>
                <a:t>delegatable</a:t>
              </a:r>
              <a:r>
                <a:rPr lang="en-US" sz="1200" dirty="0">
                  <a:solidFill>
                    <a:schemeClr val="tx1"/>
                  </a:solidFill>
                  <a:latin typeface="Geist Medium" panose="020B0604020202020204" charset="0"/>
                  <a:ea typeface="Geist Medium" panose="020B0604020202020204" charset="0"/>
                  <a:cs typeface="Geist Medium" panose="020B0604020202020204" charset="0"/>
                </a:rPr>
                <a:t> checkpoint</a:t>
              </a:r>
            </a:p>
          </p:txBody>
        </p:sp>
        <p:sp>
          <p:nvSpPr>
            <p:cNvPr id="54" name="Rectangle 53">
              <a:extLst>
                <a:ext uri="{FF2B5EF4-FFF2-40B4-BE49-F238E27FC236}">
                  <a16:creationId xmlns:a16="http://schemas.microsoft.com/office/drawing/2014/main" id="{F1BFF102-F949-A107-12D5-FE9AFF9CDFB3}"/>
                </a:ext>
              </a:extLst>
            </p:cNvPr>
            <p:cNvSpPr/>
            <p:nvPr/>
          </p:nvSpPr>
          <p:spPr>
            <a:xfrm>
              <a:off x="8788597" y="1355330"/>
              <a:ext cx="2103120" cy="274320"/>
            </a:xfrm>
            <a:prstGeom prst="rect">
              <a:avLst/>
            </a:prstGeom>
            <a:noFill/>
            <a:ln w="28575">
              <a:solidFill>
                <a:srgbClr val="1E2B3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1200" dirty="0">
                  <a:solidFill>
                    <a:schemeClr val="tx1"/>
                  </a:solidFill>
                  <a:latin typeface="Geist Medium" panose="020B0604020202020204" charset="0"/>
                  <a:ea typeface="Geist Medium" panose="020B0604020202020204" charset="0"/>
                  <a:cs typeface="Geist Medium" panose="020B0604020202020204" charset="0"/>
                </a:rPr>
                <a:t>Human-controlled phase</a:t>
              </a:r>
            </a:p>
          </p:txBody>
        </p:sp>
        <p:sp>
          <p:nvSpPr>
            <p:cNvPr id="55" name="Rectangle 54">
              <a:extLst>
                <a:ext uri="{FF2B5EF4-FFF2-40B4-BE49-F238E27FC236}">
                  <a16:creationId xmlns:a16="http://schemas.microsoft.com/office/drawing/2014/main" id="{166523F7-9169-937C-3549-D22015740807}"/>
                </a:ext>
              </a:extLst>
            </p:cNvPr>
            <p:cNvSpPr/>
            <p:nvPr/>
          </p:nvSpPr>
          <p:spPr>
            <a:xfrm>
              <a:off x="8788597" y="1709553"/>
              <a:ext cx="2103120" cy="274320"/>
            </a:xfrm>
            <a:prstGeom prst="rect">
              <a:avLst/>
            </a:prstGeom>
            <a:solidFill>
              <a:srgbClr val="1E2B3F"/>
            </a:solid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1200" dirty="0">
                  <a:solidFill>
                    <a:schemeClr val="bg1"/>
                  </a:solidFill>
                  <a:latin typeface="Geist Medium" panose="020B0604020202020204" charset="0"/>
                  <a:ea typeface="Geist Medium" panose="020B0604020202020204" charset="0"/>
                  <a:cs typeface="Geist Medium" panose="020B0604020202020204" charset="0"/>
                </a:rPr>
                <a:t>AI-assisted phase</a:t>
              </a:r>
            </a:p>
          </p:txBody>
        </p:sp>
      </p:grpSp>
    </p:spTree>
    <p:extLst>
      <p:ext uri="{BB962C8B-B14F-4D97-AF65-F5344CB8AC3E}">
        <p14:creationId xmlns:p14="http://schemas.microsoft.com/office/powerpoint/2010/main" val="8663755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675BA1-1AB4-4E01-A46C-EB96A9F71D98}"/>
            </a:ext>
          </a:extLst>
        </p:cNvPr>
        <p:cNvGrpSpPr/>
        <p:nvPr/>
      </p:nvGrpSpPr>
      <p:grpSpPr>
        <a:xfrm>
          <a:off x="0" y="0"/>
          <a:ext cx="0" cy="0"/>
          <a:chOff x="0" y="0"/>
          <a:chExt cx="0" cy="0"/>
        </a:xfrm>
      </p:grpSpPr>
      <p:sp>
        <p:nvSpPr>
          <p:cNvPr id="14" name="TextBox 2">
            <a:extLst>
              <a:ext uri="{FF2B5EF4-FFF2-40B4-BE49-F238E27FC236}">
                <a16:creationId xmlns:a16="http://schemas.microsoft.com/office/drawing/2014/main" id="{60DFB320-1896-5754-1C62-7C797F21415F}"/>
              </a:ext>
            </a:extLst>
          </p:cNvPr>
          <p:cNvSpPr txBox="1"/>
          <p:nvPr/>
        </p:nvSpPr>
        <p:spPr>
          <a:xfrm>
            <a:off x="6783014" y="4286507"/>
            <a:ext cx="4742679" cy="1477328"/>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b="0" i="0" u="none" strike="noStrike" kern="1200" cap="none" spc="0" normalizeH="0" baseline="0" noProof="0" dirty="0">
                <a:ln>
                  <a:noFill/>
                </a:ln>
                <a:solidFill>
                  <a:schemeClr val="bg1">
                    <a:lumMod val="95000"/>
                  </a:schemeClr>
                </a:solidFill>
                <a:effectLst/>
                <a:uLnTx/>
                <a:uFillTx/>
                <a:latin typeface="Geist Medium" panose="020B0604020202020204" charset="0"/>
                <a:ea typeface="Geist Medium" panose="020B0604020202020204" charset="0"/>
                <a:cs typeface="Geist Medium" panose="020B0604020202020204" charset="0"/>
              </a:rPr>
              <a:t>AI is best treated as a drafting assistant, not a procedure authority. Writers can work </a:t>
            </a:r>
            <a:r>
              <a:rPr kumimoji="0" lang="en-US" b="0" i="1" u="none" strike="noStrike" kern="1200" cap="none" spc="0" normalizeH="0" baseline="0" noProof="0" dirty="0">
                <a:ln>
                  <a:noFill/>
                </a:ln>
                <a:solidFill>
                  <a:schemeClr val="bg1">
                    <a:lumMod val="95000"/>
                  </a:schemeClr>
                </a:solidFill>
                <a:effectLst/>
                <a:uLnTx/>
                <a:uFillTx/>
                <a:latin typeface="Geist Medium" panose="020B0604020202020204" charset="0"/>
                <a:ea typeface="Geist Medium" panose="020B0604020202020204" charset="0"/>
                <a:cs typeface="Geist Medium" panose="020B0604020202020204" charset="0"/>
              </a:rPr>
              <a:t>WITH</a:t>
            </a:r>
            <a:r>
              <a:rPr kumimoji="0" lang="en-US" b="0" i="0" u="none" strike="noStrike" kern="1200" cap="none" spc="0" normalizeH="0" baseline="0" noProof="0" dirty="0">
                <a:ln>
                  <a:noFill/>
                </a:ln>
                <a:solidFill>
                  <a:schemeClr val="bg1">
                    <a:lumMod val="95000"/>
                  </a:schemeClr>
                </a:solidFill>
                <a:effectLst/>
                <a:uLnTx/>
                <a:uFillTx/>
                <a:latin typeface="Geist Medium" panose="020B0604020202020204" charset="0"/>
                <a:ea typeface="Geist Medium" panose="020B0604020202020204" charset="0"/>
                <a:cs typeface="Geist Medium" panose="020B0604020202020204" charset="0"/>
              </a:rPr>
              <a:t> AI, but AI cannot author in a writer’s place. Accountability for procedures remains with the human. </a:t>
            </a:r>
          </a:p>
        </p:txBody>
      </p:sp>
      <p:sp>
        <p:nvSpPr>
          <p:cNvPr id="19" name="TextBox 18">
            <a:extLst>
              <a:ext uri="{FF2B5EF4-FFF2-40B4-BE49-F238E27FC236}">
                <a16:creationId xmlns:a16="http://schemas.microsoft.com/office/drawing/2014/main" id="{1D5CE7FD-062E-99EC-19FA-ACB53E775A77}"/>
              </a:ext>
            </a:extLst>
          </p:cNvPr>
          <p:cNvSpPr txBox="1"/>
          <p:nvPr/>
        </p:nvSpPr>
        <p:spPr>
          <a:xfrm>
            <a:off x="6783014" y="3188346"/>
            <a:ext cx="4915773" cy="1077218"/>
          </a:xfrm>
          <a:prstGeom prst="rect">
            <a:avLst/>
          </a:prstGeom>
          <a:noFill/>
        </p:spPr>
        <p:txBody>
          <a:bodyPr wrap="square" rtlCol="0">
            <a:spAutoFit/>
          </a:bodyPr>
          <a:lstStyle/>
          <a:p>
            <a:r>
              <a:rPr lang="en-US" sz="3200" b="1" dirty="0">
                <a:solidFill>
                  <a:schemeClr val="bg1"/>
                </a:solidFill>
                <a:latin typeface="Geist Black" pitchFamily="2" charset="77"/>
                <a:ea typeface="Geist Black" pitchFamily="2" charset="77"/>
                <a:cs typeface="Geist Black" pitchFamily="2" charset="77"/>
              </a:rPr>
              <a:t>What does this mean for Procedure Writers?</a:t>
            </a:r>
          </a:p>
        </p:txBody>
      </p:sp>
      <p:sp>
        <p:nvSpPr>
          <p:cNvPr id="16" name="TextBox 2">
            <a:extLst>
              <a:ext uri="{FF2B5EF4-FFF2-40B4-BE49-F238E27FC236}">
                <a16:creationId xmlns:a16="http://schemas.microsoft.com/office/drawing/2014/main" id="{941055D3-D1C4-75CD-25C5-7728792845EF}"/>
              </a:ext>
            </a:extLst>
          </p:cNvPr>
          <p:cNvSpPr txBox="1"/>
          <p:nvPr/>
        </p:nvSpPr>
        <p:spPr>
          <a:xfrm>
            <a:off x="545472" y="716204"/>
            <a:ext cx="4994522" cy="114762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85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1E2B3F"/>
                </a:solidFill>
                <a:effectLst/>
                <a:uLnTx/>
                <a:uFillTx/>
                <a:latin typeface="Geist Black" panose="020B0604020202020204" charset="0"/>
                <a:ea typeface="Geist Black" panose="020B0604020202020204" charset="0"/>
                <a:cs typeface="Geist Black" panose="020B0604020202020204" charset="0"/>
              </a:rPr>
              <a:t>Procedure Writer’s Responsibility</a:t>
            </a:r>
          </a:p>
        </p:txBody>
      </p:sp>
      <p:sp>
        <p:nvSpPr>
          <p:cNvPr id="3" name="Oval 2">
            <a:extLst>
              <a:ext uri="{FF2B5EF4-FFF2-40B4-BE49-F238E27FC236}">
                <a16:creationId xmlns:a16="http://schemas.microsoft.com/office/drawing/2014/main" id="{F9624345-41A7-3A6B-9AE2-905F731C2B7E}"/>
              </a:ext>
            </a:extLst>
          </p:cNvPr>
          <p:cNvSpPr/>
          <p:nvPr/>
        </p:nvSpPr>
        <p:spPr>
          <a:xfrm>
            <a:off x="6783014" y="1113988"/>
            <a:ext cx="1828800" cy="1828800"/>
          </a:xfrm>
          <a:prstGeom prst="ellipse">
            <a:avLst/>
          </a:prstGeom>
          <a:noFill/>
          <a:ln w="76200">
            <a:solidFill>
              <a:srgbClr val="1E2B3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30" name="TextBox 2">
            <a:extLst>
              <a:ext uri="{FF2B5EF4-FFF2-40B4-BE49-F238E27FC236}">
                <a16:creationId xmlns:a16="http://schemas.microsoft.com/office/drawing/2014/main" id="{66DBE90F-40FC-36B0-AA97-5CB4A8698B2C}"/>
              </a:ext>
            </a:extLst>
          </p:cNvPr>
          <p:cNvSpPr txBox="1"/>
          <p:nvPr/>
        </p:nvSpPr>
        <p:spPr>
          <a:xfrm>
            <a:off x="678023" y="1992172"/>
            <a:ext cx="472942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b="0" i="0" u="none" strike="noStrike" kern="1200" cap="none" spc="0" normalizeH="0" baseline="0" noProof="0" dirty="0">
                <a:ln>
                  <a:noFill/>
                </a:ln>
                <a:solidFill>
                  <a:srgbClr val="471D45"/>
                </a:solidFill>
                <a:effectLst/>
                <a:uLnTx/>
                <a:uFillTx/>
                <a:latin typeface="Geist Medium" panose="020B0604020202020204" charset="0"/>
                <a:ea typeface="Geist Medium" panose="020B0604020202020204" charset="0"/>
                <a:cs typeface="Geist Medium" panose="020B0604020202020204" charset="0"/>
              </a:rPr>
              <a:t>The procedure that leaves your desk is the one you can stand behind. </a:t>
            </a:r>
          </a:p>
        </p:txBody>
      </p:sp>
      <p:pic>
        <p:nvPicPr>
          <p:cNvPr id="17" name="Graphic 10" descr="Scales of justice with solid fill">
            <a:extLst>
              <a:ext uri="{FF2B5EF4-FFF2-40B4-BE49-F238E27FC236}">
                <a16:creationId xmlns:a16="http://schemas.microsoft.com/office/drawing/2014/main" id="{EA160961-E3DE-1B22-23FC-E7E5AF8732A0}"/>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919071" y="5161534"/>
            <a:ext cx="914400" cy="914400"/>
          </a:xfrm>
          <a:prstGeom prst="rect">
            <a:avLst/>
          </a:prstGeom>
        </p:spPr>
      </p:pic>
      <p:pic>
        <p:nvPicPr>
          <p:cNvPr id="29" name="Graphic 12" descr="Inbox Check with solid fill">
            <a:extLst>
              <a:ext uri="{FF2B5EF4-FFF2-40B4-BE49-F238E27FC236}">
                <a16:creationId xmlns:a16="http://schemas.microsoft.com/office/drawing/2014/main" id="{FA64DB63-FA99-5899-79D1-E466D92EEBED}"/>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919071" y="3998955"/>
            <a:ext cx="914400" cy="914400"/>
          </a:xfrm>
          <a:prstGeom prst="rect">
            <a:avLst/>
          </a:prstGeom>
        </p:spPr>
      </p:pic>
      <p:sp>
        <p:nvSpPr>
          <p:cNvPr id="32" name="TextBox 15">
            <a:extLst>
              <a:ext uri="{FF2B5EF4-FFF2-40B4-BE49-F238E27FC236}">
                <a16:creationId xmlns:a16="http://schemas.microsoft.com/office/drawing/2014/main" id="{4A9E7B7D-EDA6-C961-02E5-F22EF6773FD4}"/>
              </a:ext>
            </a:extLst>
          </p:cNvPr>
          <p:cNvSpPr txBox="1"/>
          <p:nvPr/>
        </p:nvSpPr>
        <p:spPr>
          <a:xfrm>
            <a:off x="1916409" y="3100352"/>
            <a:ext cx="2639833"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800" b="1" dirty="0">
                <a:solidFill>
                  <a:srgbClr val="471D45"/>
                </a:solidFill>
                <a:latin typeface="Geist Medium" panose="020B0604020202020204" charset="0"/>
                <a:ea typeface="Geist Medium" panose="020B0604020202020204" charset="0"/>
                <a:cs typeface="Geist Medium" panose="020B0604020202020204" charset="0"/>
              </a:rPr>
              <a:t>Competence</a:t>
            </a:r>
          </a:p>
        </p:txBody>
      </p:sp>
      <p:sp>
        <p:nvSpPr>
          <p:cNvPr id="33" name="TextBox 17">
            <a:extLst>
              <a:ext uri="{FF2B5EF4-FFF2-40B4-BE49-F238E27FC236}">
                <a16:creationId xmlns:a16="http://schemas.microsoft.com/office/drawing/2014/main" id="{F850333F-4130-353D-8C7C-90551812D42B}"/>
              </a:ext>
            </a:extLst>
          </p:cNvPr>
          <p:cNvSpPr txBox="1"/>
          <p:nvPr/>
        </p:nvSpPr>
        <p:spPr>
          <a:xfrm>
            <a:off x="1916409" y="4252148"/>
            <a:ext cx="2042447" cy="523220"/>
          </a:xfrm>
          <a:prstGeom prst="rect">
            <a:avLst/>
          </a:prstGeom>
          <a:no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800" b="1" dirty="0">
                <a:solidFill>
                  <a:srgbClr val="471D45"/>
                </a:solidFill>
                <a:latin typeface="Geist Medium" panose="020B0604020202020204" charset="0"/>
                <a:ea typeface="Geist Medium" panose="020B0604020202020204" charset="0"/>
                <a:cs typeface="Geist Medium" panose="020B0604020202020204" charset="0"/>
              </a:rPr>
              <a:t>Validation </a:t>
            </a:r>
          </a:p>
        </p:txBody>
      </p:sp>
      <p:sp>
        <p:nvSpPr>
          <p:cNvPr id="34" name="TextBox 18">
            <a:extLst>
              <a:ext uri="{FF2B5EF4-FFF2-40B4-BE49-F238E27FC236}">
                <a16:creationId xmlns:a16="http://schemas.microsoft.com/office/drawing/2014/main" id="{5DCA655E-06ED-8266-CAFE-94CF5717715A}"/>
              </a:ext>
            </a:extLst>
          </p:cNvPr>
          <p:cNvSpPr txBox="1"/>
          <p:nvPr/>
        </p:nvSpPr>
        <p:spPr>
          <a:xfrm>
            <a:off x="1916409" y="5196899"/>
            <a:ext cx="2538633" cy="954107"/>
          </a:xfrm>
          <a:prstGeom prst="rect">
            <a:avLst/>
          </a:prstGeom>
          <a:no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800" b="1" dirty="0">
                <a:solidFill>
                  <a:srgbClr val="471D45"/>
                </a:solidFill>
                <a:latin typeface="Geist Medium" panose="020B0604020202020204" charset="0"/>
                <a:ea typeface="Geist Medium" panose="020B0604020202020204" charset="0"/>
                <a:cs typeface="Geist Medium" panose="020B0604020202020204" charset="0"/>
              </a:rPr>
              <a:t>Professional Obligation</a:t>
            </a:r>
          </a:p>
        </p:txBody>
      </p:sp>
      <p:pic>
        <p:nvPicPr>
          <p:cNvPr id="36" name="Graphic 35">
            <a:extLst>
              <a:ext uri="{FF2B5EF4-FFF2-40B4-BE49-F238E27FC236}">
                <a16:creationId xmlns:a16="http://schemas.microsoft.com/office/drawing/2014/main" id="{5F9F03E2-7670-F140-07A3-DD332D04E48C}"/>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flipH="1">
            <a:off x="850310" y="2891297"/>
            <a:ext cx="905524" cy="941330"/>
          </a:xfrm>
          <a:prstGeom prst="rect">
            <a:avLst/>
          </a:prstGeom>
        </p:spPr>
      </p:pic>
      <p:pic>
        <p:nvPicPr>
          <p:cNvPr id="39" name="Graphic 38">
            <a:extLst>
              <a:ext uri="{FF2B5EF4-FFF2-40B4-BE49-F238E27FC236}">
                <a16:creationId xmlns:a16="http://schemas.microsoft.com/office/drawing/2014/main" id="{E53DE134-4D24-09DF-45AE-F9204563EB2B}"/>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6936830" y="1736991"/>
            <a:ext cx="1488676" cy="728766"/>
          </a:xfrm>
          <a:prstGeom prst="rect">
            <a:avLst/>
          </a:prstGeom>
        </p:spPr>
      </p:pic>
    </p:spTree>
    <p:extLst>
      <p:ext uri="{BB962C8B-B14F-4D97-AF65-F5344CB8AC3E}">
        <p14:creationId xmlns:p14="http://schemas.microsoft.com/office/powerpoint/2010/main" val="287316101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43913C-F851-F505-91E4-5636A5BEAC28}"/>
            </a:ext>
          </a:extLst>
        </p:cNvPr>
        <p:cNvGrpSpPr/>
        <p:nvPr/>
      </p:nvGrpSpPr>
      <p:grpSpPr>
        <a:xfrm>
          <a:off x="0" y="0"/>
          <a:ext cx="0" cy="0"/>
          <a:chOff x="0" y="0"/>
          <a:chExt cx="0" cy="0"/>
        </a:xfrm>
      </p:grpSpPr>
      <p:pic>
        <p:nvPicPr>
          <p:cNvPr id="8" name="Picture 7" descr="The image shows an individual dressed in a suit and wearing a striped tie, with a round frame surrounding them.&#10;&#10;AI-generated content may be incorrect.">
            <a:extLst>
              <a:ext uri="{FF2B5EF4-FFF2-40B4-BE49-F238E27FC236}">
                <a16:creationId xmlns:a16="http://schemas.microsoft.com/office/drawing/2014/main" id="{11A1C067-5406-3B29-0460-1873E3C4567A}"/>
              </a:ext>
            </a:extLst>
          </p:cNvPr>
          <p:cNvPicPr>
            <a:picLocks noChangeAspect="1"/>
          </p:cNvPicPr>
          <p:nvPr/>
        </p:nvPicPr>
        <p:blipFill>
          <a:blip r:embed="rId3"/>
          <a:stretch>
            <a:fillRect/>
          </a:stretch>
        </p:blipFill>
        <p:spPr>
          <a:xfrm>
            <a:off x="1311752" y="527215"/>
            <a:ext cx="3461961" cy="4327451"/>
          </a:xfrm>
          <a:prstGeom prst="rect">
            <a:avLst/>
          </a:prstGeom>
        </p:spPr>
      </p:pic>
      <p:sp>
        <p:nvSpPr>
          <p:cNvPr id="16" name="TextBox 2">
            <a:extLst>
              <a:ext uri="{FF2B5EF4-FFF2-40B4-BE49-F238E27FC236}">
                <a16:creationId xmlns:a16="http://schemas.microsoft.com/office/drawing/2014/main" id="{86D346DD-F172-B9FE-7A24-9B37FA9B1ECB}"/>
              </a:ext>
            </a:extLst>
          </p:cNvPr>
          <p:cNvSpPr txBox="1"/>
          <p:nvPr/>
        </p:nvSpPr>
        <p:spPr>
          <a:xfrm>
            <a:off x="545472" y="4182418"/>
            <a:ext cx="4994522" cy="62440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85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1E2B3F"/>
                </a:solidFill>
                <a:effectLst/>
                <a:uLnTx/>
                <a:uFillTx/>
                <a:latin typeface="Geist Black" panose="020B0604020202020204" charset="0"/>
                <a:ea typeface="Geist Black" panose="020B0604020202020204" charset="0"/>
                <a:cs typeface="Geist Black" panose="020B0604020202020204" charset="0"/>
              </a:rPr>
              <a:t>Let’s Connect</a:t>
            </a:r>
          </a:p>
        </p:txBody>
      </p:sp>
      <p:sp>
        <p:nvSpPr>
          <p:cNvPr id="30" name="TextBox 2">
            <a:extLst>
              <a:ext uri="{FF2B5EF4-FFF2-40B4-BE49-F238E27FC236}">
                <a16:creationId xmlns:a16="http://schemas.microsoft.com/office/drawing/2014/main" id="{6A94AC46-82FD-279E-67B1-B60CB11E92B2}"/>
              </a:ext>
            </a:extLst>
          </p:cNvPr>
          <p:cNvSpPr txBox="1"/>
          <p:nvPr/>
        </p:nvSpPr>
        <p:spPr>
          <a:xfrm>
            <a:off x="822350" y="4806820"/>
            <a:ext cx="4440766" cy="92333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b="0" i="0" u="none" strike="noStrike" kern="1200" cap="none" spc="0" normalizeH="0" baseline="0" noProof="0" dirty="0">
                <a:ln>
                  <a:noFill/>
                </a:ln>
                <a:solidFill>
                  <a:srgbClr val="471D45"/>
                </a:solidFill>
                <a:effectLst/>
                <a:uLnTx/>
                <a:uFillTx/>
                <a:latin typeface="Geist Medium" panose="020B0604020202020204" charset="0"/>
                <a:ea typeface="Geist Medium" panose="020B0604020202020204" charset="0"/>
                <a:cs typeface="Geist Medium" panose="020B0604020202020204" charset="0"/>
              </a:rPr>
              <a:t>Continue the conversation with me at the Procedure Solutions Booth [B34] or scan the code and reach out. </a:t>
            </a:r>
          </a:p>
        </p:txBody>
      </p:sp>
      <p:pic>
        <p:nvPicPr>
          <p:cNvPr id="10" name="Picture 9" descr="The image depicts a serene landscape with a lone tree amidst a snowy, clear sky.&#10;&#10;AI-generated content may be incorrect.">
            <a:extLst>
              <a:ext uri="{FF2B5EF4-FFF2-40B4-BE49-F238E27FC236}">
                <a16:creationId xmlns:a16="http://schemas.microsoft.com/office/drawing/2014/main" id="{F03FA26C-254D-54EB-3B87-427FD29C8FF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25533" y="527215"/>
            <a:ext cx="3984949" cy="1365508"/>
          </a:xfrm>
          <a:prstGeom prst="rect">
            <a:avLst/>
          </a:prstGeom>
        </p:spPr>
      </p:pic>
      <p:pic>
        <p:nvPicPr>
          <p:cNvPr id="12" name="Graphic 11">
            <a:extLst>
              <a:ext uri="{FF2B5EF4-FFF2-40B4-BE49-F238E27FC236}">
                <a16:creationId xmlns:a16="http://schemas.microsoft.com/office/drawing/2014/main" id="{23A6530F-9B0C-8CDA-66FA-E0ABE00ED05E}"/>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7787590" y="2130941"/>
            <a:ext cx="2844970" cy="2844970"/>
          </a:xfrm>
          <a:prstGeom prst="rect">
            <a:avLst/>
          </a:prstGeom>
        </p:spPr>
      </p:pic>
      <p:sp>
        <p:nvSpPr>
          <p:cNvPr id="15" name="TextBox 2">
            <a:extLst>
              <a:ext uri="{FF2B5EF4-FFF2-40B4-BE49-F238E27FC236}">
                <a16:creationId xmlns:a16="http://schemas.microsoft.com/office/drawing/2014/main" id="{EF3C8E84-2A4A-C890-A6DB-8780B813CD14}"/>
              </a:ext>
            </a:extLst>
          </p:cNvPr>
          <p:cNvSpPr txBox="1"/>
          <p:nvPr/>
        </p:nvSpPr>
        <p:spPr>
          <a:xfrm>
            <a:off x="6359447" y="5481822"/>
            <a:ext cx="5517120" cy="384977"/>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85000"/>
              </a:lnSpc>
              <a:spcBef>
                <a:spcPts val="0"/>
              </a:spcBef>
              <a:spcAft>
                <a:spcPts val="0"/>
              </a:spcAft>
              <a:buClrTx/>
              <a:buSzTx/>
              <a:buFontTx/>
              <a:buNone/>
              <a:tabLst/>
              <a:defRPr/>
            </a:pPr>
            <a:r>
              <a:rPr lang="en-US" sz="2200" b="1" dirty="0">
                <a:solidFill>
                  <a:schemeClr val="bg1"/>
                </a:solidFill>
                <a:latin typeface="Geist Black" panose="020B0604020202020204" charset="0"/>
                <a:ea typeface="Geist Black" panose="020B0604020202020204" charset="0"/>
                <a:cs typeface="Geist Black" panose="020B0604020202020204" charset="0"/>
              </a:rPr>
              <a:t>PROCEDURESOLUTION.COM/LNG2026</a:t>
            </a:r>
            <a:endParaRPr kumimoji="0" lang="en-US" sz="2200" b="1" i="0" u="none" strike="noStrike" kern="1200" cap="none" spc="0" normalizeH="0" baseline="0" noProof="0" dirty="0">
              <a:ln>
                <a:noFill/>
              </a:ln>
              <a:solidFill>
                <a:schemeClr val="bg1"/>
              </a:solidFill>
              <a:effectLst/>
              <a:uLnTx/>
              <a:uFillTx/>
              <a:latin typeface="Geist Black" panose="020B0604020202020204" charset="0"/>
              <a:ea typeface="Geist Black" panose="020B0604020202020204" charset="0"/>
              <a:cs typeface="Geist Black" panose="020B0604020202020204" charset="0"/>
            </a:endParaRPr>
          </a:p>
        </p:txBody>
      </p:sp>
      <p:sp>
        <p:nvSpPr>
          <p:cNvPr id="20" name="TextBox 2">
            <a:extLst>
              <a:ext uri="{FF2B5EF4-FFF2-40B4-BE49-F238E27FC236}">
                <a16:creationId xmlns:a16="http://schemas.microsoft.com/office/drawing/2014/main" id="{18D3DEC2-3731-A630-D703-FEF3B71D4A15}"/>
              </a:ext>
            </a:extLst>
          </p:cNvPr>
          <p:cNvSpPr txBox="1"/>
          <p:nvPr/>
        </p:nvSpPr>
        <p:spPr>
          <a:xfrm>
            <a:off x="6783014" y="5112492"/>
            <a:ext cx="4742679" cy="36933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b="0" i="0" u="none" strike="noStrike" kern="1200" cap="none" spc="0" normalizeH="0" baseline="0" noProof="0" dirty="0">
                <a:ln>
                  <a:noFill/>
                </a:ln>
                <a:solidFill>
                  <a:schemeClr val="bg1">
                    <a:lumMod val="95000"/>
                  </a:schemeClr>
                </a:solidFill>
                <a:effectLst/>
                <a:uLnTx/>
                <a:uFillTx/>
                <a:latin typeface="Geist Medium" panose="020B0604020202020204" charset="0"/>
                <a:ea typeface="Geist Medium" panose="020B0604020202020204" charset="0"/>
                <a:cs typeface="Geist Medium" panose="020B0604020202020204" charset="0"/>
              </a:rPr>
              <a:t>Scan the code or visit:</a:t>
            </a:r>
          </a:p>
        </p:txBody>
      </p:sp>
    </p:spTree>
    <p:extLst>
      <p:ext uri="{BB962C8B-B14F-4D97-AF65-F5344CB8AC3E}">
        <p14:creationId xmlns:p14="http://schemas.microsoft.com/office/powerpoint/2010/main" val="2862902197"/>
      </p:ext>
    </p:extLst>
  </p:cSld>
  <p:clrMapOvr>
    <a:masterClrMapping/>
  </p:clrMapOvr>
</p:sld>
</file>

<file path=ppt/theme/theme1.xml><?xml version="1.0" encoding="utf-8"?>
<a:theme xmlns:a="http://schemas.openxmlformats.org/drawingml/2006/main" name="Office Theme">
  <a:themeElements>
    <a:clrScheme name="Americas LNG">
      <a:dk1>
        <a:srgbClr val="000000"/>
      </a:dk1>
      <a:lt1>
        <a:srgbClr val="FFFFFF"/>
      </a:lt1>
      <a:dk2>
        <a:srgbClr val="1F497D"/>
      </a:dk2>
      <a:lt2>
        <a:srgbClr val="EEECE1"/>
      </a:lt2>
      <a:accent1>
        <a:srgbClr val="1D1B33"/>
      </a:accent1>
      <a:accent2>
        <a:srgbClr val="4B4745"/>
      </a:accent2>
      <a:accent3>
        <a:srgbClr val="274338"/>
      </a:accent3>
      <a:accent4>
        <a:srgbClr val="B3D9C0"/>
      </a:accent4>
      <a:accent5>
        <a:srgbClr val="BF8E15"/>
      </a:accent5>
      <a:accent6>
        <a:srgbClr val="237957"/>
      </a:accent6>
      <a:hlink>
        <a:srgbClr val="191654"/>
      </a:hlink>
      <a:folHlink>
        <a:srgbClr val="64F38C"/>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Office Theme">
  <a:themeElements>
    <a:clrScheme name="Americas LNG">
      <a:dk1>
        <a:srgbClr val="000000"/>
      </a:dk1>
      <a:lt1>
        <a:srgbClr val="FFFFFF"/>
      </a:lt1>
      <a:dk2>
        <a:srgbClr val="1F497D"/>
      </a:dk2>
      <a:lt2>
        <a:srgbClr val="EEECE1"/>
      </a:lt2>
      <a:accent1>
        <a:srgbClr val="1D1B33"/>
      </a:accent1>
      <a:accent2>
        <a:srgbClr val="4B4745"/>
      </a:accent2>
      <a:accent3>
        <a:srgbClr val="274338"/>
      </a:accent3>
      <a:accent4>
        <a:srgbClr val="B3D9C0"/>
      </a:accent4>
      <a:accent5>
        <a:srgbClr val="BF8E15"/>
      </a:accent5>
      <a:accent6>
        <a:srgbClr val="237957"/>
      </a:accent6>
      <a:hlink>
        <a:srgbClr val="191654"/>
      </a:hlink>
      <a:folHlink>
        <a:srgbClr val="64F38C"/>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Custom Design">
  <a:themeElements>
    <a:clrScheme name="Americas LNG">
      <a:dk1>
        <a:srgbClr val="000000"/>
      </a:dk1>
      <a:lt1>
        <a:srgbClr val="FFFFFF"/>
      </a:lt1>
      <a:dk2>
        <a:srgbClr val="1F497D"/>
      </a:dk2>
      <a:lt2>
        <a:srgbClr val="EEECE1"/>
      </a:lt2>
      <a:accent1>
        <a:srgbClr val="1D1B33"/>
      </a:accent1>
      <a:accent2>
        <a:srgbClr val="4B4745"/>
      </a:accent2>
      <a:accent3>
        <a:srgbClr val="274338"/>
      </a:accent3>
      <a:accent4>
        <a:srgbClr val="B3D9C0"/>
      </a:accent4>
      <a:accent5>
        <a:srgbClr val="BF8E15"/>
      </a:accent5>
      <a:accent6>
        <a:srgbClr val="237957"/>
      </a:accent6>
      <a:hlink>
        <a:srgbClr val="191654"/>
      </a:hlink>
      <a:folHlink>
        <a:srgbClr val="64F38C"/>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C9FA6F25C383F945BC7A542EABA0DCD0" ma:contentTypeVersion="21" ma:contentTypeDescription="Create a new document." ma:contentTypeScope="" ma:versionID="c93341edd7edef38344f26c65ad20401">
  <xsd:schema xmlns:xsd="http://www.w3.org/2001/XMLSchema" xmlns:xs="http://www.w3.org/2001/XMLSchema" xmlns:p="http://schemas.microsoft.com/office/2006/metadata/properties" xmlns:ns2="6ad1c946-227f-456b-a52f-005e356255ac" xmlns:ns3="d01e433a-3dff-4bfe-9b43-eca30fbe256c" targetNamespace="http://schemas.microsoft.com/office/2006/metadata/properties" ma:root="true" ma:fieldsID="d445b5fb565720d4ecee4389cd5e1c4a" ns2:_="" ns3:_="">
    <xsd:import namespace="6ad1c946-227f-456b-a52f-005e356255ac"/>
    <xsd:import namespace="d01e433a-3dff-4bfe-9b43-eca30fbe256c"/>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DateTaken" minOccurs="0"/>
                <xsd:element ref="ns2:MediaServiceAutoKeyPoints" minOccurs="0"/>
                <xsd:element ref="ns2:MediaServiceKeyPoints" minOccurs="0"/>
                <xsd:element ref="ns2:MediaServiceAutoTags" minOccurs="0"/>
                <xsd:element ref="ns2:MediaServiceGenerationTime" minOccurs="0"/>
                <xsd:element ref="ns2:MediaServiceEventHashCode" minOccurs="0"/>
                <xsd:element ref="ns2:MediaServiceOCR" minOccurs="0"/>
                <xsd:element ref="ns2:MediaServiceLocation" minOccurs="0"/>
                <xsd:element ref="ns2:MediaLengthInSeconds" minOccurs="0"/>
                <xsd:element ref="ns2:lcf76f155ced4ddcb4097134ff3c332f" minOccurs="0"/>
                <xsd:element ref="ns3:TaxCatchAll" minOccurs="0"/>
                <xsd:element ref="ns2:Thumbnail" minOccurs="0"/>
                <xsd:element ref="ns2:MediaServiceObjectDetectorVersions" minOccurs="0"/>
                <xsd:element ref="ns2:MediaServiceSearchProperties" minOccurs="0"/>
                <xsd:element ref="ns2:MediaServiceBillingMetadata" minOccurs="0"/>
                <xsd:element ref="ns2:Australi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ad1c946-227f-456b-a52f-005e356255a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AutoTags" ma:index="15" nillable="true" ma:displayName="Tags" ma:internalName="MediaServiceAutoTags"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Location" ma:index="19"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88d0f230-8c22-4e9e-affb-a464a7e90594" ma:termSetId="09814cd3-568e-fe90-9814-8d621ff8fb84" ma:anchorId="fba54fb3-c3e1-fe81-a776-ca4b69148c4d" ma:open="true" ma:isKeyword="false">
      <xsd:complexType>
        <xsd:sequence>
          <xsd:element ref="pc:Terms" minOccurs="0" maxOccurs="1"/>
        </xsd:sequence>
      </xsd:complexType>
    </xsd:element>
    <xsd:element name="Thumbnail" ma:index="24" nillable="true" ma:displayName="Thumbnail " ma:format="Thumbnail" ma:internalName="Thumbnail">
      <xsd:simpleType>
        <xsd:restriction base="dms:Unknown"/>
      </xsd:simpleType>
    </xsd:element>
    <xsd:element name="MediaServiceObjectDetectorVersions" ma:index="25"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6" nillable="true" ma:displayName="MediaServiceSearchProperties" ma:hidden="true" ma:internalName="MediaServiceSearchProperties" ma:readOnly="true">
      <xsd:simpleType>
        <xsd:restriction base="dms:Note"/>
      </xsd:simpleType>
    </xsd:element>
    <xsd:element name="MediaServiceBillingMetadata" ma:index="27" nillable="true" ma:displayName="MediaServiceBillingMetadata" ma:hidden="true" ma:internalName="MediaServiceBillingMetadata" ma:readOnly="true">
      <xsd:simpleType>
        <xsd:restriction base="dms:Note"/>
      </xsd:simpleType>
    </xsd:element>
    <xsd:element name="Australia" ma:index="28" nillable="true" ma:displayName="Australia" ma:description="Deputy High Commissioner, Regional Security Officer and Security Officer attending" ma:format="Dropdown" ma:internalName="Australia">
      <xsd:simpleType>
        <xsd:restriction base="dms:Text">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d01e433a-3dff-4bfe-9b43-eca30fbe256c"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1c492de6-2ff0-4ce1-83ac-e6b58917b8f1}" ma:internalName="TaxCatchAll" ma:showField="CatchAllData" ma:web="d01e433a-3dff-4bfe-9b43-eca30fbe256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humbnail xmlns="6ad1c946-227f-456b-a52f-005e356255ac" xsi:nil="true"/>
    <lcf76f155ced4ddcb4097134ff3c332f xmlns="6ad1c946-227f-456b-a52f-005e356255ac">
      <Terms xmlns="http://schemas.microsoft.com/office/infopath/2007/PartnerControls"/>
    </lcf76f155ced4ddcb4097134ff3c332f>
    <TaxCatchAll xmlns="d01e433a-3dff-4bfe-9b43-eca30fbe256c" xsi:nil="true"/>
    <Australia xmlns="6ad1c946-227f-456b-a52f-005e356255ac" xsi:nil="true"/>
  </documentManagement>
</p:properties>
</file>

<file path=customXml/itemProps1.xml><?xml version="1.0" encoding="utf-8"?>
<ds:datastoreItem xmlns:ds="http://schemas.openxmlformats.org/officeDocument/2006/customXml" ds:itemID="{F235D9F1-2CB7-4DB5-BF73-298DF964A3A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ad1c946-227f-456b-a52f-005e356255ac"/>
    <ds:schemaRef ds:uri="d01e433a-3dff-4bfe-9b43-eca30fbe256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04B8828C-156B-4844-A800-CA84FFFD0065}">
  <ds:schemaRefs>
    <ds:schemaRef ds:uri="http://schemas.microsoft.com/sharepoint/v3/contenttype/forms"/>
  </ds:schemaRefs>
</ds:datastoreItem>
</file>

<file path=customXml/itemProps3.xml><?xml version="1.0" encoding="utf-8"?>
<ds:datastoreItem xmlns:ds="http://schemas.openxmlformats.org/officeDocument/2006/customXml" ds:itemID="{4E0453BA-CA59-4FEE-96E5-5A1D95EB591A}">
  <ds:schemaRefs>
    <ds:schemaRef ds:uri="http://schemas.microsoft.com/office/2006/metadata/properties"/>
    <ds:schemaRef ds:uri="http://schemas.microsoft.com/office/infopath/2007/PartnerControls"/>
    <ds:schemaRef ds:uri="6ad1c946-227f-456b-a52f-005e356255ac"/>
    <ds:schemaRef ds:uri="d01e433a-3dff-4bfe-9b43-eca30fbe256c"/>
  </ds:schemaRefs>
</ds:datastoreItem>
</file>

<file path=docProps/app.xml><?xml version="1.0" encoding="utf-8"?>
<Properties xmlns="http://schemas.openxmlformats.org/officeDocument/2006/extended-properties" xmlns:vt="http://schemas.openxmlformats.org/officeDocument/2006/docPropsVTypes">
  <Template/>
  <TotalTime>2005</TotalTime>
  <Words>4190</Words>
  <Application>Microsoft Office PowerPoint</Application>
  <PresentationFormat>Widescreen</PresentationFormat>
  <Paragraphs>249</Paragraphs>
  <Slides>16</Slides>
  <Notes>14</Notes>
  <HiddenSlides>1</HiddenSlides>
  <MMClips>0</MMClips>
  <ScaleCrop>false</ScaleCrop>
  <HeadingPairs>
    <vt:vector size="6" baseType="variant">
      <vt:variant>
        <vt:lpstr>Fonts Used</vt:lpstr>
      </vt:variant>
      <vt:variant>
        <vt:i4>4</vt:i4>
      </vt:variant>
      <vt:variant>
        <vt:lpstr>Theme</vt:lpstr>
      </vt:variant>
      <vt:variant>
        <vt:i4>3</vt:i4>
      </vt:variant>
      <vt:variant>
        <vt:lpstr>Slide Titles</vt:lpstr>
      </vt:variant>
      <vt:variant>
        <vt:i4>16</vt:i4>
      </vt:variant>
    </vt:vector>
  </HeadingPairs>
  <TitlesOfParts>
    <vt:vector size="23" baseType="lpstr">
      <vt:lpstr>Arial</vt:lpstr>
      <vt:lpstr>Geist Black</vt:lpstr>
      <vt:lpstr>Segoe UI</vt:lpstr>
      <vt:lpstr>Geist Medium</vt:lpstr>
      <vt:lpstr>Office Theme</vt:lpstr>
      <vt:lpstr>1_Office Theme</vt:lpstr>
      <vt:lpstr>Custom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Mark Seaton</dc:creator>
  <cp:lastModifiedBy>Devon Pruden</cp:lastModifiedBy>
  <cp:revision>52</cp:revision>
  <dcterms:created xsi:type="dcterms:W3CDTF">2025-11-27T10:09:47Z</dcterms:created>
  <dcterms:modified xsi:type="dcterms:W3CDTF">2026-09-28T19:34:44Z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ContentTypeId">
    <vt:lpwstr>0x010100C9FA6F25C383F945BC7A542EABA0DCD0</vt:lpwstr>
  </property>
</Properties>
</file>